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422D-D4ED-4A5E-97C9-73C747D3E6BB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3277-5683-41BB-8361-4AB14ADF7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2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422D-D4ED-4A5E-97C9-73C747D3E6BB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3277-5683-41BB-8361-4AB14ADF7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82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422D-D4ED-4A5E-97C9-73C747D3E6BB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3277-5683-41BB-8361-4AB14ADF7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9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422D-D4ED-4A5E-97C9-73C747D3E6BB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3277-5683-41BB-8361-4AB14ADF7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4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422D-D4ED-4A5E-97C9-73C747D3E6BB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3277-5683-41BB-8361-4AB14ADF7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60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422D-D4ED-4A5E-97C9-73C747D3E6BB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3277-5683-41BB-8361-4AB14ADF7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66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422D-D4ED-4A5E-97C9-73C747D3E6BB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3277-5683-41BB-8361-4AB14ADF7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0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422D-D4ED-4A5E-97C9-73C747D3E6BB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3277-5683-41BB-8361-4AB14ADF7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5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422D-D4ED-4A5E-97C9-73C747D3E6BB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3277-5683-41BB-8361-4AB14ADF7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48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422D-D4ED-4A5E-97C9-73C747D3E6BB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3277-5683-41BB-8361-4AB14ADF7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422D-D4ED-4A5E-97C9-73C747D3E6BB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3277-5683-41BB-8361-4AB14ADF7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7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5422D-D4ED-4A5E-97C9-73C747D3E6BB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83277-5683-41BB-8361-4AB14ADF7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75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Sara Forbes Bonnetta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</a:t>
            </a:r>
            <a:r>
              <a:rPr lang="en-GB" dirty="0" err="1"/>
              <a:t>Caden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10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She was orphaned in 1848</a:t>
            </a:r>
          </a:p>
          <a:p>
            <a:r>
              <a:rPr lang="en-GB" dirty="0"/>
              <a:t>Originally she was called </a:t>
            </a:r>
            <a:r>
              <a:rPr lang="en-GB" dirty="0" err="1"/>
              <a:t>Omoba</a:t>
            </a:r>
            <a:r>
              <a:rPr lang="en-GB" dirty="0"/>
              <a:t> </a:t>
            </a:r>
            <a:r>
              <a:rPr lang="en-GB" dirty="0" err="1"/>
              <a:t>Aina</a:t>
            </a:r>
            <a:endParaRPr lang="en-GB" dirty="0"/>
          </a:p>
          <a:p>
            <a:r>
              <a:rPr lang="en-GB" dirty="0"/>
              <a:t>She was born in 1843</a:t>
            </a:r>
          </a:p>
          <a:p>
            <a:r>
              <a:rPr lang="en-GB" dirty="0"/>
              <a:t>She died in 1880</a:t>
            </a:r>
          </a:p>
          <a:p>
            <a:r>
              <a:rPr lang="en-GB" dirty="0"/>
              <a:t>In 1850 she met the queen.  </a:t>
            </a:r>
          </a:p>
        </p:txBody>
      </p:sp>
    </p:spTree>
    <p:extLst>
      <p:ext uri="{BB962C8B-B14F-4D97-AF65-F5344CB8AC3E}">
        <p14:creationId xmlns:p14="http://schemas.microsoft.com/office/powerpoint/2010/main" val="288348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4896544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91683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Sara was captured by the King of </a:t>
            </a:r>
            <a:r>
              <a:rPr lang="en-GB" dirty="0" err="1"/>
              <a:t>Dahomey</a:t>
            </a:r>
            <a:r>
              <a:rPr lang="en-GB" dirty="0"/>
              <a:t> in 1848 during a "slave-hunt" war in which her parents were killed.</a:t>
            </a:r>
          </a:p>
          <a:p>
            <a:r>
              <a:rPr lang="en-GB" dirty="0"/>
              <a:t>In 1850, when she was 8 years old, she was rescued by the Captain of the Royal Navy. She was given to Queen Victoria as a present from the King of the Blacks to the Queen of the Whites</a:t>
            </a:r>
          </a:p>
        </p:txBody>
      </p:sp>
    </p:spTree>
    <p:extLst>
      <p:ext uri="{BB962C8B-B14F-4D97-AF65-F5344CB8AC3E}">
        <p14:creationId xmlns:p14="http://schemas.microsoft.com/office/powerpoint/2010/main" val="192059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74507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9920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00209"/>
            <a:ext cx="2825470" cy="445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486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99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Sara Forbes Bonnetta</vt:lpstr>
      <vt:lpstr>Facts </vt:lpstr>
      <vt:lpstr>History 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Ledger Claire</dc:creator>
  <cp:lastModifiedBy>Lynsey Gregory</cp:lastModifiedBy>
  <cp:revision>3</cp:revision>
  <dcterms:created xsi:type="dcterms:W3CDTF">2020-10-20T17:51:56Z</dcterms:created>
  <dcterms:modified xsi:type="dcterms:W3CDTF">2020-10-20T18:33:06Z</dcterms:modified>
</cp:coreProperties>
</file>