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E34CD6-DD9E-4E99-B8CD-2E480DAB2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Twinkl Cursive Looped" panose="02000000000000000000" pitchFamily="2" charset="0"/>
              </a:rPr>
              <a:t>Philosophy Friday.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Read this passage from Matthew Henson’s autobiography. How does it make you feel? Discuss it with an adult.</a:t>
            </a:r>
            <a:endParaRPr lang="en-GB" dirty="0">
              <a:latin typeface="Twinkl Cursive Looped" panose="02000000000000000000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1F9750-5B58-42EF-8206-A22ED7608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>
                <a:latin typeface="Twinkl Cursive Looped" panose="02000000000000000000" pitchFamily="2" charset="0"/>
              </a:rPr>
              <a:t>Life for a coloured man in the United States of America was never easy. Back home, the sort of jobs I could get were dull and badly paid: delivery boy, errand boy, shop assistant. No matter how many letters Officer Peary wrote to try and help me get more interesting jobs, nothing changed. </a:t>
            </a:r>
          </a:p>
          <a:p>
            <a:pPr marL="0" indent="0">
              <a:buNone/>
            </a:pPr>
            <a:endParaRPr lang="en-GB" sz="32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200" dirty="0">
                <a:latin typeface="Twinkl Cursive Looped" panose="02000000000000000000" pitchFamily="2" charset="0"/>
              </a:rPr>
              <a:t>This extract is from 1894. </a:t>
            </a:r>
          </a:p>
        </p:txBody>
      </p:sp>
    </p:spTree>
    <p:extLst>
      <p:ext uri="{BB962C8B-B14F-4D97-AF65-F5344CB8AC3E}">
        <p14:creationId xmlns:p14="http://schemas.microsoft.com/office/powerpoint/2010/main" val="71269278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7</TotalTime>
  <Words>92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Twinkl Cursive Looped</vt:lpstr>
      <vt:lpstr>Berlin</vt:lpstr>
      <vt:lpstr>Philosophy Friday. Read this passage from Matthew Henson’s autobiography. How does it make you feel? Discuss it with an adult.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Philosophy Friday. Read this passage from Matthew Henson’s autobiography. How does it make you feel? Discuss it with an adult.</dc:title>
  <dc:creator>Lynsey Gregory2</dc:creator>
  <cp:lastModifiedBy>Lynsey Gregory2</cp:lastModifiedBy>
  <cp:revision>1</cp:revision>
  <dcterms:created xsi:type="dcterms:W3CDTF">2020-06-29T16:06:22Z</dcterms:created>
  <dcterms:modified xsi:type="dcterms:W3CDTF">2020-06-29T16:13:25Z</dcterms:modified>
</cp:coreProperties>
</file>