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58" y="1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A3D5F-E21B-4865-A6BA-9F6082ED9B3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C41A371-C251-472E-BC86-2410A2C04B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99E3A32-9C83-442F-8D92-726F49D21757}"/>
              </a:ext>
            </a:extLst>
          </p:cNvPr>
          <p:cNvSpPr>
            <a:spLocks noGrp="1"/>
          </p:cNvSpPr>
          <p:nvPr>
            <p:ph type="dt" sz="half" idx="10"/>
          </p:nvPr>
        </p:nvSpPr>
        <p:spPr/>
        <p:txBody>
          <a:bodyPr/>
          <a:lstStyle/>
          <a:p>
            <a:fld id="{09AFDB64-6641-442B-8853-3A78CDB4EB9E}" type="datetimeFigureOut">
              <a:rPr lang="en-GB" smtClean="0"/>
              <a:t>04/06/2020</a:t>
            </a:fld>
            <a:endParaRPr lang="en-GB"/>
          </a:p>
        </p:txBody>
      </p:sp>
      <p:sp>
        <p:nvSpPr>
          <p:cNvPr id="5" name="Footer Placeholder 4">
            <a:extLst>
              <a:ext uri="{FF2B5EF4-FFF2-40B4-BE49-F238E27FC236}">
                <a16:creationId xmlns:a16="http://schemas.microsoft.com/office/drawing/2014/main" id="{8CB02270-F2AD-4EB2-BF90-F21DF02ABC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511F23-EF11-40F6-9118-F4F0FD759195}"/>
              </a:ext>
            </a:extLst>
          </p:cNvPr>
          <p:cNvSpPr>
            <a:spLocks noGrp="1"/>
          </p:cNvSpPr>
          <p:nvPr>
            <p:ph type="sldNum" sz="quarter" idx="12"/>
          </p:nvPr>
        </p:nvSpPr>
        <p:spPr/>
        <p:txBody>
          <a:bodyPr/>
          <a:lstStyle/>
          <a:p>
            <a:fld id="{DD998490-BA0B-40E9-A6A9-02539EEB520E}" type="slidenum">
              <a:rPr lang="en-GB" smtClean="0"/>
              <a:t>‹#›</a:t>
            </a:fld>
            <a:endParaRPr lang="en-GB"/>
          </a:p>
        </p:txBody>
      </p:sp>
    </p:spTree>
    <p:extLst>
      <p:ext uri="{BB962C8B-B14F-4D97-AF65-F5344CB8AC3E}">
        <p14:creationId xmlns:p14="http://schemas.microsoft.com/office/powerpoint/2010/main" val="2254898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99EB3-5F5A-4AF5-BA98-919D9A5173D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BBEE2A9-A74A-440E-84C4-0E07F5EDCC5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EB4B45-2E94-43C2-9069-6043A87398DE}"/>
              </a:ext>
            </a:extLst>
          </p:cNvPr>
          <p:cNvSpPr>
            <a:spLocks noGrp="1"/>
          </p:cNvSpPr>
          <p:nvPr>
            <p:ph type="dt" sz="half" idx="10"/>
          </p:nvPr>
        </p:nvSpPr>
        <p:spPr/>
        <p:txBody>
          <a:bodyPr/>
          <a:lstStyle/>
          <a:p>
            <a:fld id="{09AFDB64-6641-442B-8853-3A78CDB4EB9E}" type="datetimeFigureOut">
              <a:rPr lang="en-GB" smtClean="0"/>
              <a:t>04/06/2020</a:t>
            </a:fld>
            <a:endParaRPr lang="en-GB"/>
          </a:p>
        </p:txBody>
      </p:sp>
      <p:sp>
        <p:nvSpPr>
          <p:cNvPr id="5" name="Footer Placeholder 4">
            <a:extLst>
              <a:ext uri="{FF2B5EF4-FFF2-40B4-BE49-F238E27FC236}">
                <a16:creationId xmlns:a16="http://schemas.microsoft.com/office/drawing/2014/main" id="{B8D027EE-29D5-4A87-9F59-5BC5650B13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79E647-77CD-4AA8-9812-B071DC794547}"/>
              </a:ext>
            </a:extLst>
          </p:cNvPr>
          <p:cNvSpPr>
            <a:spLocks noGrp="1"/>
          </p:cNvSpPr>
          <p:nvPr>
            <p:ph type="sldNum" sz="quarter" idx="12"/>
          </p:nvPr>
        </p:nvSpPr>
        <p:spPr/>
        <p:txBody>
          <a:bodyPr/>
          <a:lstStyle/>
          <a:p>
            <a:fld id="{DD998490-BA0B-40E9-A6A9-02539EEB520E}" type="slidenum">
              <a:rPr lang="en-GB" smtClean="0"/>
              <a:t>‹#›</a:t>
            </a:fld>
            <a:endParaRPr lang="en-GB"/>
          </a:p>
        </p:txBody>
      </p:sp>
    </p:spTree>
    <p:extLst>
      <p:ext uri="{BB962C8B-B14F-4D97-AF65-F5344CB8AC3E}">
        <p14:creationId xmlns:p14="http://schemas.microsoft.com/office/powerpoint/2010/main" val="1853560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803DBD-047A-4DF3-B3F2-5183922361B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1645D30-A351-43DD-979D-0F89A5237F3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B5E156-B1FC-4392-B54D-95C267EAC799}"/>
              </a:ext>
            </a:extLst>
          </p:cNvPr>
          <p:cNvSpPr>
            <a:spLocks noGrp="1"/>
          </p:cNvSpPr>
          <p:nvPr>
            <p:ph type="dt" sz="half" idx="10"/>
          </p:nvPr>
        </p:nvSpPr>
        <p:spPr/>
        <p:txBody>
          <a:bodyPr/>
          <a:lstStyle/>
          <a:p>
            <a:fld id="{09AFDB64-6641-442B-8853-3A78CDB4EB9E}" type="datetimeFigureOut">
              <a:rPr lang="en-GB" smtClean="0"/>
              <a:t>04/06/2020</a:t>
            </a:fld>
            <a:endParaRPr lang="en-GB"/>
          </a:p>
        </p:txBody>
      </p:sp>
      <p:sp>
        <p:nvSpPr>
          <p:cNvPr id="5" name="Footer Placeholder 4">
            <a:extLst>
              <a:ext uri="{FF2B5EF4-FFF2-40B4-BE49-F238E27FC236}">
                <a16:creationId xmlns:a16="http://schemas.microsoft.com/office/drawing/2014/main" id="{9A28E4E4-3F17-4577-8D39-3957D15716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AF373F-4301-4269-8D87-E76FA5F67DE4}"/>
              </a:ext>
            </a:extLst>
          </p:cNvPr>
          <p:cNvSpPr>
            <a:spLocks noGrp="1"/>
          </p:cNvSpPr>
          <p:nvPr>
            <p:ph type="sldNum" sz="quarter" idx="12"/>
          </p:nvPr>
        </p:nvSpPr>
        <p:spPr/>
        <p:txBody>
          <a:bodyPr/>
          <a:lstStyle/>
          <a:p>
            <a:fld id="{DD998490-BA0B-40E9-A6A9-02539EEB520E}" type="slidenum">
              <a:rPr lang="en-GB" smtClean="0"/>
              <a:t>‹#›</a:t>
            </a:fld>
            <a:endParaRPr lang="en-GB"/>
          </a:p>
        </p:txBody>
      </p:sp>
    </p:spTree>
    <p:extLst>
      <p:ext uri="{BB962C8B-B14F-4D97-AF65-F5344CB8AC3E}">
        <p14:creationId xmlns:p14="http://schemas.microsoft.com/office/powerpoint/2010/main" val="1017907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4A55D-9C7E-4184-8E32-A06FDE27E97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74F9F46-723A-4443-938A-F0606AEDE96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D209654-0717-4201-8BDC-1C9522B2D2EB}"/>
              </a:ext>
            </a:extLst>
          </p:cNvPr>
          <p:cNvSpPr>
            <a:spLocks noGrp="1"/>
          </p:cNvSpPr>
          <p:nvPr>
            <p:ph type="dt" sz="half" idx="10"/>
          </p:nvPr>
        </p:nvSpPr>
        <p:spPr/>
        <p:txBody>
          <a:bodyPr/>
          <a:lstStyle/>
          <a:p>
            <a:fld id="{09AFDB64-6641-442B-8853-3A78CDB4EB9E}" type="datetimeFigureOut">
              <a:rPr lang="en-GB" smtClean="0"/>
              <a:t>04/06/2020</a:t>
            </a:fld>
            <a:endParaRPr lang="en-GB"/>
          </a:p>
        </p:txBody>
      </p:sp>
      <p:sp>
        <p:nvSpPr>
          <p:cNvPr id="5" name="Footer Placeholder 4">
            <a:extLst>
              <a:ext uri="{FF2B5EF4-FFF2-40B4-BE49-F238E27FC236}">
                <a16:creationId xmlns:a16="http://schemas.microsoft.com/office/drawing/2014/main" id="{F9F78B56-A46C-467B-AC3B-2F146C630C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5D1547-A903-444C-9BB7-99EDE1AB33F1}"/>
              </a:ext>
            </a:extLst>
          </p:cNvPr>
          <p:cNvSpPr>
            <a:spLocks noGrp="1"/>
          </p:cNvSpPr>
          <p:nvPr>
            <p:ph type="sldNum" sz="quarter" idx="12"/>
          </p:nvPr>
        </p:nvSpPr>
        <p:spPr/>
        <p:txBody>
          <a:bodyPr/>
          <a:lstStyle/>
          <a:p>
            <a:fld id="{DD998490-BA0B-40E9-A6A9-02539EEB520E}" type="slidenum">
              <a:rPr lang="en-GB" smtClean="0"/>
              <a:t>‹#›</a:t>
            </a:fld>
            <a:endParaRPr lang="en-GB"/>
          </a:p>
        </p:txBody>
      </p:sp>
    </p:spTree>
    <p:extLst>
      <p:ext uri="{BB962C8B-B14F-4D97-AF65-F5344CB8AC3E}">
        <p14:creationId xmlns:p14="http://schemas.microsoft.com/office/powerpoint/2010/main" val="904714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93D35-5242-4956-AF1C-33941F84BF5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B249B69-EC7D-45BB-BD61-11F3AE7521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FAD3D96-B751-4C36-94C3-97E3AF603E23}"/>
              </a:ext>
            </a:extLst>
          </p:cNvPr>
          <p:cNvSpPr>
            <a:spLocks noGrp="1"/>
          </p:cNvSpPr>
          <p:nvPr>
            <p:ph type="dt" sz="half" idx="10"/>
          </p:nvPr>
        </p:nvSpPr>
        <p:spPr/>
        <p:txBody>
          <a:bodyPr/>
          <a:lstStyle/>
          <a:p>
            <a:fld id="{09AFDB64-6641-442B-8853-3A78CDB4EB9E}" type="datetimeFigureOut">
              <a:rPr lang="en-GB" smtClean="0"/>
              <a:t>04/06/2020</a:t>
            </a:fld>
            <a:endParaRPr lang="en-GB"/>
          </a:p>
        </p:txBody>
      </p:sp>
      <p:sp>
        <p:nvSpPr>
          <p:cNvPr id="5" name="Footer Placeholder 4">
            <a:extLst>
              <a:ext uri="{FF2B5EF4-FFF2-40B4-BE49-F238E27FC236}">
                <a16:creationId xmlns:a16="http://schemas.microsoft.com/office/drawing/2014/main" id="{C1F54A39-BBDD-43E3-A30E-B2DDC064CE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E8D22B-79B2-420F-88FA-3A08E5AB743F}"/>
              </a:ext>
            </a:extLst>
          </p:cNvPr>
          <p:cNvSpPr>
            <a:spLocks noGrp="1"/>
          </p:cNvSpPr>
          <p:nvPr>
            <p:ph type="sldNum" sz="quarter" idx="12"/>
          </p:nvPr>
        </p:nvSpPr>
        <p:spPr/>
        <p:txBody>
          <a:bodyPr/>
          <a:lstStyle/>
          <a:p>
            <a:fld id="{DD998490-BA0B-40E9-A6A9-02539EEB520E}" type="slidenum">
              <a:rPr lang="en-GB" smtClean="0"/>
              <a:t>‹#›</a:t>
            </a:fld>
            <a:endParaRPr lang="en-GB"/>
          </a:p>
        </p:txBody>
      </p:sp>
    </p:spTree>
    <p:extLst>
      <p:ext uri="{BB962C8B-B14F-4D97-AF65-F5344CB8AC3E}">
        <p14:creationId xmlns:p14="http://schemas.microsoft.com/office/powerpoint/2010/main" val="2955291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B56C0-9FD6-40FC-A721-F29ABDF287D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2AD8C05-FDB0-4E85-8792-BCDE13B104E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999299B-F19C-4DBF-BBB7-930A9F0E8BA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2748D1A-6043-45A0-BB89-7BE5AFC8126F}"/>
              </a:ext>
            </a:extLst>
          </p:cNvPr>
          <p:cNvSpPr>
            <a:spLocks noGrp="1"/>
          </p:cNvSpPr>
          <p:nvPr>
            <p:ph type="dt" sz="half" idx="10"/>
          </p:nvPr>
        </p:nvSpPr>
        <p:spPr/>
        <p:txBody>
          <a:bodyPr/>
          <a:lstStyle/>
          <a:p>
            <a:fld id="{09AFDB64-6641-442B-8853-3A78CDB4EB9E}" type="datetimeFigureOut">
              <a:rPr lang="en-GB" smtClean="0"/>
              <a:t>04/06/2020</a:t>
            </a:fld>
            <a:endParaRPr lang="en-GB"/>
          </a:p>
        </p:txBody>
      </p:sp>
      <p:sp>
        <p:nvSpPr>
          <p:cNvPr id="6" name="Footer Placeholder 5">
            <a:extLst>
              <a:ext uri="{FF2B5EF4-FFF2-40B4-BE49-F238E27FC236}">
                <a16:creationId xmlns:a16="http://schemas.microsoft.com/office/drawing/2014/main" id="{0AB09ECD-F41C-4783-BDE0-B624D0E0CCC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A3B95C-405B-4D2C-9AEB-BC03EF9092C7}"/>
              </a:ext>
            </a:extLst>
          </p:cNvPr>
          <p:cNvSpPr>
            <a:spLocks noGrp="1"/>
          </p:cNvSpPr>
          <p:nvPr>
            <p:ph type="sldNum" sz="quarter" idx="12"/>
          </p:nvPr>
        </p:nvSpPr>
        <p:spPr/>
        <p:txBody>
          <a:bodyPr/>
          <a:lstStyle/>
          <a:p>
            <a:fld id="{DD998490-BA0B-40E9-A6A9-02539EEB520E}" type="slidenum">
              <a:rPr lang="en-GB" smtClean="0"/>
              <a:t>‹#›</a:t>
            </a:fld>
            <a:endParaRPr lang="en-GB"/>
          </a:p>
        </p:txBody>
      </p:sp>
    </p:spTree>
    <p:extLst>
      <p:ext uri="{BB962C8B-B14F-4D97-AF65-F5344CB8AC3E}">
        <p14:creationId xmlns:p14="http://schemas.microsoft.com/office/powerpoint/2010/main" val="2449387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CBBDB-7A5B-417E-B590-1F4CAC18A52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4AA26E3-6BD6-4344-A530-4408306805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3782B81-CE28-46E2-8ECB-DD236E208CB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3EBE42C-9E31-467F-8B40-28EF132C35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DAC2B19-4ED4-41EE-841B-EA5B611E103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D31DB28-C2FD-4174-9F4E-506BF951EACA}"/>
              </a:ext>
            </a:extLst>
          </p:cNvPr>
          <p:cNvSpPr>
            <a:spLocks noGrp="1"/>
          </p:cNvSpPr>
          <p:nvPr>
            <p:ph type="dt" sz="half" idx="10"/>
          </p:nvPr>
        </p:nvSpPr>
        <p:spPr/>
        <p:txBody>
          <a:bodyPr/>
          <a:lstStyle/>
          <a:p>
            <a:fld id="{09AFDB64-6641-442B-8853-3A78CDB4EB9E}" type="datetimeFigureOut">
              <a:rPr lang="en-GB" smtClean="0"/>
              <a:t>04/06/2020</a:t>
            </a:fld>
            <a:endParaRPr lang="en-GB"/>
          </a:p>
        </p:txBody>
      </p:sp>
      <p:sp>
        <p:nvSpPr>
          <p:cNvPr id="8" name="Footer Placeholder 7">
            <a:extLst>
              <a:ext uri="{FF2B5EF4-FFF2-40B4-BE49-F238E27FC236}">
                <a16:creationId xmlns:a16="http://schemas.microsoft.com/office/drawing/2014/main" id="{C85BD472-D1B7-4E34-A247-E62E87CD1A6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ADD0E16-A197-44F6-A895-B29157751020}"/>
              </a:ext>
            </a:extLst>
          </p:cNvPr>
          <p:cNvSpPr>
            <a:spLocks noGrp="1"/>
          </p:cNvSpPr>
          <p:nvPr>
            <p:ph type="sldNum" sz="quarter" idx="12"/>
          </p:nvPr>
        </p:nvSpPr>
        <p:spPr/>
        <p:txBody>
          <a:bodyPr/>
          <a:lstStyle/>
          <a:p>
            <a:fld id="{DD998490-BA0B-40E9-A6A9-02539EEB520E}" type="slidenum">
              <a:rPr lang="en-GB" smtClean="0"/>
              <a:t>‹#›</a:t>
            </a:fld>
            <a:endParaRPr lang="en-GB"/>
          </a:p>
        </p:txBody>
      </p:sp>
    </p:spTree>
    <p:extLst>
      <p:ext uri="{BB962C8B-B14F-4D97-AF65-F5344CB8AC3E}">
        <p14:creationId xmlns:p14="http://schemas.microsoft.com/office/powerpoint/2010/main" val="3527792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41CE5-0832-476D-9DCE-FF9584D98F9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3FC80B8-D8B9-4265-877E-8E4236840DDE}"/>
              </a:ext>
            </a:extLst>
          </p:cNvPr>
          <p:cNvSpPr>
            <a:spLocks noGrp="1"/>
          </p:cNvSpPr>
          <p:nvPr>
            <p:ph type="dt" sz="half" idx="10"/>
          </p:nvPr>
        </p:nvSpPr>
        <p:spPr/>
        <p:txBody>
          <a:bodyPr/>
          <a:lstStyle/>
          <a:p>
            <a:fld id="{09AFDB64-6641-442B-8853-3A78CDB4EB9E}" type="datetimeFigureOut">
              <a:rPr lang="en-GB" smtClean="0"/>
              <a:t>04/06/2020</a:t>
            </a:fld>
            <a:endParaRPr lang="en-GB"/>
          </a:p>
        </p:txBody>
      </p:sp>
      <p:sp>
        <p:nvSpPr>
          <p:cNvPr id="4" name="Footer Placeholder 3">
            <a:extLst>
              <a:ext uri="{FF2B5EF4-FFF2-40B4-BE49-F238E27FC236}">
                <a16:creationId xmlns:a16="http://schemas.microsoft.com/office/drawing/2014/main" id="{A0C8237D-A538-44AA-A155-C14D29DEB88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3DAE386-25A8-49FE-81D1-C20E13F58664}"/>
              </a:ext>
            </a:extLst>
          </p:cNvPr>
          <p:cNvSpPr>
            <a:spLocks noGrp="1"/>
          </p:cNvSpPr>
          <p:nvPr>
            <p:ph type="sldNum" sz="quarter" idx="12"/>
          </p:nvPr>
        </p:nvSpPr>
        <p:spPr/>
        <p:txBody>
          <a:bodyPr/>
          <a:lstStyle/>
          <a:p>
            <a:fld id="{DD998490-BA0B-40E9-A6A9-02539EEB520E}" type="slidenum">
              <a:rPr lang="en-GB" smtClean="0"/>
              <a:t>‹#›</a:t>
            </a:fld>
            <a:endParaRPr lang="en-GB"/>
          </a:p>
        </p:txBody>
      </p:sp>
    </p:spTree>
    <p:extLst>
      <p:ext uri="{BB962C8B-B14F-4D97-AF65-F5344CB8AC3E}">
        <p14:creationId xmlns:p14="http://schemas.microsoft.com/office/powerpoint/2010/main" val="1949916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141C9E-CBEE-4772-92FF-4FDFC38D2FDA}"/>
              </a:ext>
            </a:extLst>
          </p:cNvPr>
          <p:cNvSpPr>
            <a:spLocks noGrp="1"/>
          </p:cNvSpPr>
          <p:nvPr>
            <p:ph type="dt" sz="half" idx="10"/>
          </p:nvPr>
        </p:nvSpPr>
        <p:spPr/>
        <p:txBody>
          <a:bodyPr/>
          <a:lstStyle/>
          <a:p>
            <a:fld id="{09AFDB64-6641-442B-8853-3A78CDB4EB9E}" type="datetimeFigureOut">
              <a:rPr lang="en-GB" smtClean="0"/>
              <a:t>04/06/2020</a:t>
            </a:fld>
            <a:endParaRPr lang="en-GB"/>
          </a:p>
        </p:txBody>
      </p:sp>
      <p:sp>
        <p:nvSpPr>
          <p:cNvPr id="3" name="Footer Placeholder 2">
            <a:extLst>
              <a:ext uri="{FF2B5EF4-FFF2-40B4-BE49-F238E27FC236}">
                <a16:creationId xmlns:a16="http://schemas.microsoft.com/office/drawing/2014/main" id="{92344C2A-D2C6-498C-857B-61CD3942DAD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B0DBB25-91AA-4623-8B18-BD0BE5D63C2A}"/>
              </a:ext>
            </a:extLst>
          </p:cNvPr>
          <p:cNvSpPr>
            <a:spLocks noGrp="1"/>
          </p:cNvSpPr>
          <p:nvPr>
            <p:ph type="sldNum" sz="quarter" idx="12"/>
          </p:nvPr>
        </p:nvSpPr>
        <p:spPr/>
        <p:txBody>
          <a:bodyPr/>
          <a:lstStyle/>
          <a:p>
            <a:fld id="{DD998490-BA0B-40E9-A6A9-02539EEB520E}" type="slidenum">
              <a:rPr lang="en-GB" smtClean="0"/>
              <a:t>‹#›</a:t>
            </a:fld>
            <a:endParaRPr lang="en-GB"/>
          </a:p>
        </p:txBody>
      </p:sp>
    </p:spTree>
    <p:extLst>
      <p:ext uri="{BB962C8B-B14F-4D97-AF65-F5344CB8AC3E}">
        <p14:creationId xmlns:p14="http://schemas.microsoft.com/office/powerpoint/2010/main" val="1029339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D3111-C373-474B-B8E3-70808E565E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B9E360D-7AA7-46E1-8245-F5DD9A5BA9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1151E75-27ED-4C4B-A386-2ED09124B7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4499591-3CBA-47D4-9A1D-A983A4A996E3}"/>
              </a:ext>
            </a:extLst>
          </p:cNvPr>
          <p:cNvSpPr>
            <a:spLocks noGrp="1"/>
          </p:cNvSpPr>
          <p:nvPr>
            <p:ph type="dt" sz="half" idx="10"/>
          </p:nvPr>
        </p:nvSpPr>
        <p:spPr/>
        <p:txBody>
          <a:bodyPr/>
          <a:lstStyle/>
          <a:p>
            <a:fld id="{09AFDB64-6641-442B-8853-3A78CDB4EB9E}" type="datetimeFigureOut">
              <a:rPr lang="en-GB" smtClean="0"/>
              <a:t>04/06/2020</a:t>
            </a:fld>
            <a:endParaRPr lang="en-GB"/>
          </a:p>
        </p:txBody>
      </p:sp>
      <p:sp>
        <p:nvSpPr>
          <p:cNvPr id="6" name="Footer Placeholder 5">
            <a:extLst>
              <a:ext uri="{FF2B5EF4-FFF2-40B4-BE49-F238E27FC236}">
                <a16:creationId xmlns:a16="http://schemas.microsoft.com/office/drawing/2014/main" id="{5E443D92-7D0A-4F39-9D4D-4C7924E13AD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E8E775D-226C-4DD8-A843-8E9DAEF99272}"/>
              </a:ext>
            </a:extLst>
          </p:cNvPr>
          <p:cNvSpPr>
            <a:spLocks noGrp="1"/>
          </p:cNvSpPr>
          <p:nvPr>
            <p:ph type="sldNum" sz="quarter" idx="12"/>
          </p:nvPr>
        </p:nvSpPr>
        <p:spPr/>
        <p:txBody>
          <a:bodyPr/>
          <a:lstStyle/>
          <a:p>
            <a:fld id="{DD998490-BA0B-40E9-A6A9-02539EEB520E}" type="slidenum">
              <a:rPr lang="en-GB" smtClean="0"/>
              <a:t>‹#›</a:t>
            </a:fld>
            <a:endParaRPr lang="en-GB"/>
          </a:p>
        </p:txBody>
      </p:sp>
    </p:spTree>
    <p:extLst>
      <p:ext uri="{BB962C8B-B14F-4D97-AF65-F5344CB8AC3E}">
        <p14:creationId xmlns:p14="http://schemas.microsoft.com/office/powerpoint/2010/main" val="3526294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68B13-D8D8-48DB-A680-59231989DA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4B585C4-27CC-41CB-A4AD-CB02C7312B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4E1A07A-850D-4D1B-A2BB-11C9A9C744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2243311-67D4-43A6-A70D-96EF2935D39B}"/>
              </a:ext>
            </a:extLst>
          </p:cNvPr>
          <p:cNvSpPr>
            <a:spLocks noGrp="1"/>
          </p:cNvSpPr>
          <p:nvPr>
            <p:ph type="dt" sz="half" idx="10"/>
          </p:nvPr>
        </p:nvSpPr>
        <p:spPr/>
        <p:txBody>
          <a:bodyPr/>
          <a:lstStyle/>
          <a:p>
            <a:fld id="{09AFDB64-6641-442B-8853-3A78CDB4EB9E}" type="datetimeFigureOut">
              <a:rPr lang="en-GB" smtClean="0"/>
              <a:t>04/06/2020</a:t>
            </a:fld>
            <a:endParaRPr lang="en-GB"/>
          </a:p>
        </p:txBody>
      </p:sp>
      <p:sp>
        <p:nvSpPr>
          <p:cNvPr id="6" name="Footer Placeholder 5">
            <a:extLst>
              <a:ext uri="{FF2B5EF4-FFF2-40B4-BE49-F238E27FC236}">
                <a16:creationId xmlns:a16="http://schemas.microsoft.com/office/drawing/2014/main" id="{8C8A7DF6-0710-4812-8707-BA76A2D5C3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48A1D5-71B5-4F03-A81D-BA49498372A5}"/>
              </a:ext>
            </a:extLst>
          </p:cNvPr>
          <p:cNvSpPr>
            <a:spLocks noGrp="1"/>
          </p:cNvSpPr>
          <p:nvPr>
            <p:ph type="sldNum" sz="quarter" idx="12"/>
          </p:nvPr>
        </p:nvSpPr>
        <p:spPr/>
        <p:txBody>
          <a:bodyPr/>
          <a:lstStyle/>
          <a:p>
            <a:fld id="{DD998490-BA0B-40E9-A6A9-02539EEB520E}" type="slidenum">
              <a:rPr lang="en-GB" smtClean="0"/>
              <a:t>‹#›</a:t>
            </a:fld>
            <a:endParaRPr lang="en-GB"/>
          </a:p>
        </p:txBody>
      </p:sp>
    </p:spTree>
    <p:extLst>
      <p:ext uri="{BB962C8B-B14F-4D97-AF65-F5344CB8AC3E}">
        <p14:creationId xmlns:p14="http://schemas.microsoft.com/office/powerpoint/2010/main" val="542711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E5D930-EE8A-43D6-961B-F3186B42A2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D2036FC-6126-4AAA-8FF1-B2493E75F3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0F87FE-A273-481A-899B-36285EC4ED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AFDB64-6641-442B-8853-3A78CDB4EB9E}" type="datetimeFigureOut">
              <a:rPr lang="en-GB" smtClean="0"/>
              <a:t>04/06/2020</a:t>
            </a:fld>
            <a:endParaRPr lang="en-GB"/>
          </a:p>
        </p:txBody>
      </p:sp>
      <p:sp>
        <p:nvSpPr>
          <p:cNvPr id="5" name="Footer Placeholder 4">
            <a:extLst>
              <a:ext uri="{FF2B5EF4-FFF2-40B4-BE49-F238E27FC236}">
                <a16:creationId xmlns:a16="http://schemas.microsoft.com/office/drawing/2014/main" id="{9E5C6855-58D9-45AA-9E0F-3860412021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B02813E-BEBD-4274-A51A-E6F2C6A1B3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998490-BA0B-40E9-A6A9-02539EEB520E}" type="slidenum">
              <a:rPr lang="en-GB" smtClean="0"/>
              <a:t>‹#›</a:t>
            </a:fld>
            <a:endParaRPr lang="en-GB"/>
          </a:p>
        </p:txBody>
      </p:sp>
    </p:spTree>
    <p:extLst>
      <p:ext uri="{BB962C8B-B14F-4D97-AF65-F5344CB8AC3E}">
        <p14:creationId xmlns:p14="http://schemas.microsoft.com/office/powerpoint/2010/main" val="2484053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D8C8E3F-B836-4E9F-807F-78ECAFC53C0C}"/>
              </a:ext>
            </a:extLst>
          </p:cNvPr>
          <p:cNvSpPr>
            <a:spLocks noGrp="1"/>
          </p:cNvSpPr>
          <p:nvPr>
            <p:ph type="title"/>
          </p:nvPr>
        </p:nvSpPr>
        <p:spPr>
          <a:xfrm>
            <a:off x="838200" y="365125"/>
            <a:ext cx="10515600" cy="1692275"/>
          </a:xfrm>
        </p:spPr>
        <p:txBody>
          <a:bodyPr>
            <a:noAutofit/>
          </a:bodyPr>
          <a:lstStyle/>
          <a:p>
            <a:r>
              <a:rPr lang="en-GB" sz="1800" dirty="0">
                <a:latin typeface="Twinkl Cursive Looped" panose="02000000000000000000" pitchFamily="2" charset="0"/>
              </a:rPr>
              <a:t>Task 4: </a:t>
            </a:r>
            <a:r>
              <a:rPr lang="en-GB" sz="1800" u="sng" dirty="0">
                <a:latin typeface="Twinkl Cursive Looped" panose="02000000000000000000" pitchFamily="2" charset="0"/>
              </a:rPr>
              <a:t>I can write about an event in my life, using autobiographical features</a:t>
            </a:r>
            <a:br>
              <a:rPr lang="en-GB" sz="1800" dirty="0">
                <a:latin typeface="Twinkl Cursive Looped" panose="02000000000000000000" pitchFamily="2" charset="0"/>
              </a:rPr>
            </a:br>
            <a:r>
              <a:rPr lang="en-GB" sz="1800" dirty="0">
                <a:latin typeface="Twinkl Cursive Looped" panose="02000000000000000000" pitchFamily="2" charset="0"/>
              </a:rPr>
              <a:t>You have learnt 3 features of an autobiography: write an interesting story about an event that happened to you; writing in the first person so that not all sentences begin with I; verbs are mainly in the past tense. You have also learnt about how to make it interesting by adding similes (and metaphors)</a:t>
            </a:r>
            <a:br>
              <a:rPr lang="en-GB" sz="1800" dirty="0">
                <a:latin typeface="Twinkl Cursive Looped" panose="02000000000000000000" pitchFamily="2" charset="0"/>
              </a:rPr>
            </a:br>
            <a:r>
              <a:rPr lang="en-GB" sz="1800" dirty="0">
                <a:latin typeface="Twinkl Cursive Looped" panose="02000000000000000000" pitchFamily="2" charset="0"/>
              </a:rPr>
              <a:t>Write about an event that made you feel scared or where you were travelling across the countryside. You need to make sure it has: </a:t>
            </a:r>
          </a:p>
        </p:txBody>
      </p:sp>
      <p:graphicFrame>
        <p:nvGraphicFramePr>
          <p:cNvPr id="7" name="Content Placeholder 6">
            <a:extLst>
              <a:ext uri="{FF2B5EF4-FFF2-40B4-BE49-F238E27FC236}">
                <a16:creationId xmlns:a16="http://schemas.microsoft.com/office/drawing/2014/main" id="{F1D971E1-E20D-4363-930F-3571D7FD5915}"/>
              </a:ext>
            </a:extLst>
          </p:cNvPr>
          <p:cNvGraphicFramePr>
            <a:graphicFrameLocks noGrp="1"/>
          </p:cNvGraphicFramePr>
          <p:nvPr>
            <p:ph idx="1"/>
            <p:extLst>
              <p:ext uri="{D42A27DB-BD31-4B8C-83A1-F6EECF244321}">
                <p14:modId xmlns:p14="http://schemas.microsoft.com/office/powerpoint/2010/main" val="171726981"/>
              </p:ext>
            </p:extLst>
          </p:nvPr>
        </p:nvGraphicFramePr>
        <p:xfrm>
          <a:off x="1669002" y="2157984"/>
          <a:ext cx="8736870" cy="4334890"/>
        </p:xfrm>
        <a:graphic>
          <a:graphicData uri="http://schemas.openxmlformats.org/drawingml/2006/table">
            <a:tbl>
              <a:tblPr firstRow="1" firstCol="1" bandRow="1">
                <a:tableStyleId>{5C22544A-7EE6-4342-B048-85BDC9FD1C3A}</a:tableStyleId>
              </a:tblPr>
              <a:tblGrid>
                <a:gridCol w="1747180">
                  <a:extLst>
                    <a:ext uri="{9D8B030D-6E8A-4147-A177-3AD203B41FA5}">
                      <a16:colId xmlns:a16="http://schemas.microsoft.com/office/drawing/2014/main" val="2040208323"/>
                    </a:ext>
                  </a:extLst>
                </a:gridCol>
                <a:gridCol w="1747180">
                  <a:extLst>
                    <a:ext uri="{9D8B030D-6E8A-4147-A177-3AD203B41FA5}">
                      <a16:colId xmlns:a16="http://schemas.microsoft.com/office/drawing/2014/main" val="4273457699"/>
                    </a:ext>
                  </a:extLst>
                </a:gridCol>
                <a:gridCol w="1747180">
                  <a:extLst>
                    <a:ext uri="{9D8B030D-6E8A-4147-A177-3AD203B41FA5}">
                      <a16:colId xmlns:a16="http://schemas.microsoft.com/office/drawing/2014/main" val="1482928249"/>
                    </a:ext>
                  </a:extLst>
                </a:gridCol>
                <a:gridCol w="1747180">
                  <a:extLst>
                    <a:ext uri="{9D8B030D-6E8A-4147-A177-3AD203B41FA5}">
                      <a16:colId xmlns:a16="http://schemas.microsoft.com/office/drawing/2014/main" val="2120828902"/>
                    </a:ext>
                  </a:extLst>
                </a:gridCol>
                <a:gridCol w="1748150">
                  <a:extLst>
                    <a:ext uri="{9D8B030D-6E8A-4147-A177-3AD203B41FA5}">
                      <a16:colId xmlns:a16="http://schemas.microsoft.com/office/drawing/2014/main" val="825145268"/>
                    </a:ext>
                  </a:extLst>
                </a:gridCol>
              </a:tblGrid>
              <a:tr h="192435">
                <a:tc>
                  <a:txBody>
                    <a:bodyPr/>
                    <a:lstStyle/>
                    <a:p>
                      <a:pPr>
                        <a:lnSpc>
                          <a:spcPct val="107000"/>
                        </a:lnSpc>
                        <a:spcAft>
                          <a:spcPts val="0"/>
                        </a:spcAft>
                      </a:pPr>
                      <a:r>
                        <a:rPr lang="en-GB" sz="12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a:txBody>
                    <a:bodyPr/>
                    <a:lstStyle/>
                    <a:p>
                      <a:pPr>
                        <a:lnSpc>
                          <a:spcPct val="107000"/>
                        </a:lnSpc>
                        <a:spcAft>
                          <a:spcPts val="0"/>
                        </a:spcAft>
                      </a:pPr>
                      <a:r>
                        <a:rPr lang="en-GB" sz="1200">
                          <a:effectLst/>
                        </a:rPr>
                        <a:t>Year 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a:txBody>
                    <a:bodyPr/>
                    <a:lstStyle/>
                    <a:p>
                      <a:pPr>
                        <a:lnSpc>
                          <a:spcPct val="107000"/>
                        </a:lnSpc>
                        <a:spcAft>
                          <a:spcPts val="0"/>
                        </a:spcAft>
                      </a:pPr>
                      <a:r>
                        <a:rPr lang="en-GB" sz="1200">
                          <a:effectLst/>
                        </a:rPr>
                        <a:t>Year 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a:txBody>
                    <a:bodyPr/>
                    <a:lstStyle/>
                    <a:p>
                      <a:pPr>
                        <a:lnSpc>
                          <a:spcPct val="107000"/>
                        </a:lnSpc>
                        <a:spcAft>
                          <a:spcPts val="0"/>
                        </a:spcAft>
                      </a:pPr>
                      <a:r>
                        <a:rPr lang="en-GB" sz="1200">
                          <a:effectLst/>
                        </a:rPr>
                        <a:t>Year 5</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a:txBody>
                    <a:bodyPr/>
                    <a:lstStyle/>
                    <a:p>
                      <a:pPr>
                        <a:lnSpc>
                          <a:spcPct val="107000"/>
                        </a:lnSpc>
                        <a:spcAft>
                          <a:spcPts val="0"/>
                        </a:spcAft>
                      </a:pPr>
                      <a:r>
                        <a:rPr lang="en-GB" sz="1200">
                          <a:effectLst/>
                        </a:rPr>
                        <a:t>Year 6</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extLst>
                  <a:ext uri="{0D108BD9-81ED-4DB2-BD59-A6C34878D82A}">
                    <a16:rowId xmlns:a16="http://schemas.microsoft.com/office/drawing/2014/main" val="3006374055"/>
                  </a:ext>
                </a:extLst>
              </a:tr>
              <a:tr h="787619">
                <a:tc>
                  <a:txBody>
                    <a:bodyPr/>
                    <a:lstStyle/>
                    <a:p>
                      <a:pPr>
                        <a:lnSpc>
                          <a:spcPct val="107000"/>
                        </a:lnSpc>
                        <a:spcAft>
                          <a:spcPts val="0"/>
                        </a:spcAft>
                      </a:pPr>
                      <a:r>
                        <a:rPr lang="en-GB" sz="1200">
                          <a:effectLst/>
                        </a:rPr>
                        <a:t>similes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a:txBody>
                    <a:bodyPr/>
                    <a:lstStyle/>
                    <a:p>
                      <a:pPr>
                        <a:lnSpc>
                          <a:spcPct val="107000"/>
                        </a:lnSpc>
                        <a:spcAft>
                          <a:spcPts val="0"/>
                        </a:spcAft>
                      </a:pPr>
                      <a:r>
                        <a:rPr lang="en-GB" sz="1200">
                          <a:effectLst/>
                        </a:rPr>
                        <a:t>one simile</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a:txBody>
                    <a:bodyPr/>
                    <a:lstStyle/>
                    <a:p>
                      <a:pPr>
                        <a:lnSpc>
                          <a:spcPct val="107000"/>
                        </a:lnSpc>
                        <a:spcAft>
                          <a:spcPts val="0"/>
                        </a:spcAft>
                      </a:pPr>
                      <a:r>
                        <a:rPr lang="en-GB" sz="1200">
                          <a:effectLst/>
                        </a:rPr>
                        <a:t>2 similes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a:txBody>
                    <a:bodyPr/>
                    <a:lstStyle/>
                    <a:p>
                      <a:pPr>
                        <a:lnSpc>
                          <a:spcPct val="107000"/>
                        </a:lnSpc>
                        <a:spcAft>
                          <a:spcPts val="0"/>
                        </a:spcAft>
                      </a:pPr>
                      <a:r>
                        <a:rPr lang="en-GB" sz="1200">
                          <a:effectLst/>
                        </a:rPr>
                        <a:t>3 similes or 2 similes and a metaphor</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a:txBody>
                    <a:bodyPr/>
                    <a:lstStyle/>
                    <a:p>
                      <a:pPr>
                        <a:lnSpc>
                          <a:spcPct val="107000"/>
                        </a:lnSpc>
                        <a:spcAft>
                          <a:spcPts val="0"/>
                        </a:spcAft>
                      </a:pPr>
                      <a:r>
                        <a:rPr lang="en-GB" sz="1200">
                          <a:effectLst/>
                        </a:rPr>
                        <a:t>A range of similes and metaphors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extLst>
                  <a:ext uri="{0D108BD9-81ED-4DB2-BD59-A6C34878D82A}">
                    <a16:rowId xmlns:a16="http://schemas.microsoft.com/office/drawing/2014/main" val="3666695791"/>
                  </a:ext>
                </a:extLst>
              </a:tr>
              <a:tr h="1184410">
                <a:tc>
                  <a:txBody>
                    <a:bodyPr/>
                    <a:lstStyle/>
                    <a:p>
                      <a:pPr>
                        <a:lnSpc>
                          <a:spcPct val="107000"/>
                        </a:lnSpc>
                        <a:spcAft>
                          <a:spcPts val="0"/>
                        </a:spcAft>
                      </a:pPr>
                      <a:r>
                        <a:rPr lang="en-GB" sz="1200" dirty="0">
                          <a:effectLst/>
                        </a:rPr>
                        <a:t>Sentence starts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a:txBody>
                    <a:bodyPr/>
                    <a:lstStyle/>
                    <a:p>
                      <a:pPr>
                        <a:lnSpc>
                          <a:spcPct val="107000"/>
                        </a:lnSpc>
                        <a:spcAft>
                          <a:spcPts val="0"/>
                        </a:spcAft>
                      </a:pPr>
                      <a:r>
                        <a:rPr lang="en-GB" sz="1200">
                          <a:effectLst/>
                        </a:rPr>
                        <a:t>2 sentences don’t start with I.</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a:txBody>
                    <a:bodyPr/>
                    <a:lstStyle/>
                    <a:p>
                      <a:pPr>
                        <a:lnSpc>
                          <a:spcPct val="107000"/>
                        </a:lnSpc>
                        <a:spcAft>
                          <a:spcPts val="0"/>
                        </a:spcAft>
                      </a:pPr>
                      <a:r>
                        <a:rPr lang="en-GB" sz="1200">
                          <a:effectLst/>
                        </a:rPr>
                        <a:t>4 sentences don’t start with I.</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a:txBody>
                    <a:bodyPr/>
                    <a:lstStyle/>
                    <a:p>
                      <a:pPr>
                        <a:lnSpc>
                          <a:spcPct val="107000"/>
                        </a:lnSpc>
                        <a:spcAft>
                          <a:spcPts val="0"/>
                        </a:spcAft>
                      </a:pPr>
                      <a:r>
                        <a:rPr lang="en-GB" sz="1200">
                          <a:effectLst/>
                        </a:rPr>
                        <a:t>Start as many sentences as possible with a range of starts.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a:txBody>
                    <a:bodyPr/>
                    <a:lstStyle/>
                    <a:p>
                      <a:pPr>
                        <a:lnSpc>
                          <a:spcPct val="107000"/>
                        </a:lnSpc>
                        <a:spcAft>
                          <a:spcPts val="0"/>
                        </a:spcAft>
                      </a:pPr>
                      <a:r>
                        <a:rPr lang="en-GB" sz="1200">
                          <a:effectLst/>
                        </a:rPr>
                        <a:t>Reorder sentences to make sure they are as interesting as possible.</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extLst>
                  <a:ext uri="{0D108BD9-81ED-4DB2-BD59-A6C34878D82A}">
                    <a16:rowId xmlns:a16="http://schemas.microsoft.com/office/drawing/2014/main" val="2366341336"/>
                  </a:ext>
                </a:extLst>
              </a:tr>
              <a:tr h="589225">
                <a:tc>
                  <a:txBody>
                    <a:bodyPr/>
                    <a:lstStyle/>
                    <a:p>
                      <a:pPr>
                        <a:lnSpc>
                          <a:spcPct val="107000"/>
                        </a:lnSpc>
                        <a:spcAft>
                          <a:spcPts val="0"/>
                        </a:spcAft>
                      </a:pPr>
                      <a:r>
                        <a:rPr lang="en-GB" sz="1200">
                          <a:effectLst/>
                        </a:rPr>
                        <a:t>Past tense</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gridSpan="4">
                  <a:txBody>
                    <a:bodyPr/>
                    <a:lstStyle/>
                    <a:p>
                      <a:pPr>
                        <a:lnSpc>
                          <a:spcPct val="107000"/>
                        </a:lnSpc>
                        <a:spcAft>
                          <a:spcPts val="0"/>
                        </a:spcAft>
                      </a:pPr>
                      <a:r>
                        <a:rPr lang="en-GB" sz="1200">
                          <a:effectLst/>
                        </a:rPr>
                        <a:t>Read through your work. Is it written in the past tense?</a:t>
                      </a:r>
                      <a:endParaRPr lang="en-GB" sz="1000">
                        <a:effectLst/>
                      </a:endParaRPr>
                    </a:p>
                    <a:p>
                      <a:pPr>
                        <a:lnSpc>
                          <a:spcPct val="107000"/>
                        </a:lnSpc>
                        <a:spcAft>
                          <a:spcPts val="0"/>
                        </a:spcAft>
                      </a:pPr>
                      <a:r>
                        <a:rPr lang="en-GB" sz="1200">
                          <a:effectLst/>
                        </a:rPr>
                        <a:t>Y5 and 6 – can you use a range of exciting past tense verbs? (See list)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3565746"/>
                  </a:ext>
                </a:extLst>
              </a:tr>
              <a:tr h="1581201">
                <a:tc>
                  <a:txBody>
                    <a:bodyPr/>
                    <a:lstStyle/>
                    <a:p>
                      <a:pPr>
                        <a:lnSpc>
                          <a:spcPct val="107000"/>
                        </a:lnSpc>
                        <a:spcAft>
                          <a:spcPts val="0"/>
                        </a:spcAft>
                      </a:pPr>
                      <a:r>
                        <a:rPr lang="en-GB" sz="1200">
                          <a:effectLst/>
                        </a:rPr>
                        <a:t>Punctuation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a:txBody>
                    <a:bodyPr/>
                    <a:lstStyle/>
                    <a:p>
                      <a:pPr>
                        <a:lnSpc>
                          <a:spcPct val="107000"/>
                        </a:lnSpc>
                        <a:spcAft>
                          <a:spcPts val="0"/>
                        </a:spcAft>
                      </a:pPr>
                      <a:r>
                        <a:rPr lang="en-GB" sz="1200">
                          <a:effectLst/>
                        </a:rPr>
                        <a:t>Sentences are correctly punctuated with capital letters and full stops?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a:txBody>
                    <a:bodyPr/>
                    <a:lstStyle/>
                    <a:p>
                      <a:pPr>
                        <a:lnSpc>
                          <a:spcPct val="107000"/>
                        </a:lnSpc>
                        <a:spcAft>
                          <a:spcPts val="0"/>
                        </a:spcAft>
                      </a:pPr>
                      <a:r>
                        <a:rPr lang="en-GB" sz="1200">
                          <a:effectLst/>
                        </a:rPr>
                        <a:t>Have you used commas?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a:txBody>
                    <a:bodyPr/>
                    <a:lstStyle/>
                    <a:p>
                      <a:pPr>
                        <a:lnSpc>
                          <a:spcPct val="107000"/>
                        </a:lnSpc>
                        <a:spcAft>
                          <a:spcPts val="0"/>
                        </a:spcAft>
                      </a:pPr>
                      <a:r>
                        <a:rPr lang="en-GB" sz="1200">
                          <a:effectLst/>
                        </a:rPr>
                        <a:t>Other featu.res e.g. rhetorical question, exclamation mark, commas for clauses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tc>
                  <a:txBody>
                    <a:bodyPr/>
                    <a:lstStyle/>
                    <a:p>
                      <a:pPr>
                        <a:lnSpc>
                          <a:spcPct val="107000"/>
                        </a:lnSpc>
                        <a:spcAft>
                          <a:spcPts val="0"/>
                        </a:spcAft>
                      </a:pPr>
                      <a:r>
                        <a:rPr lang="en-GB" sz="1200" dirty="0">
                          <a:effectLst/>
                        </a:rPr>
                        <a:t>All the others plus a semi colon and punctuation for parenthesis.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827" marR="59827" marT="0" marB="0"/>
                </a:tc>
                <a:extLst>
                  <a:ext uri="{0D108BD9-81ED-4DB2-BD59-A6C34878D82A}">
                    <a16:rowId xmlns:a16="http://schemas.microsoft.com/office/drawing/2014/main" val="923919101"/>
                  </a:ext>
                </a:extLst>
              </a:tr>
            </a:tbl>
          </a:graphicData>
        </a:graphic>
      </p:graphicFrame>
      <p:sp>
        <p:nvSpPr>
          <p:cNvPr id="8" name="Rectangle 1">
            <a:extLst>
              <a:ext uri="{FF2B5EF4-FFF2-40B4-BE49-F238E27FC236}">
                <a16:creationId xmlns:a16="http://schemas.microsoft.com/office/drawing/2014/main" id="{CDC6BA37-3248-4536-AD54-95314853F01B}"/>
              </a:ext>
            </a:extLst>
          </p:cNvPr>
          <p:cNvSpPr>
            <a:spLocks noChangeArrowheads="1"/>
          </p:cNvSpPr>
          <p:nvPr/>
        </p:nvSpPr>
        <p:spPr bwMode="auto">
          <a:xfrm>
            <a:off x="-4710723" y="-1"/>
            <a:ext cx="21327536" cy="4903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17291878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252</Words>
  <Application>Microsoft Office PowerPoint</Application>
  <PresentationFormat>Widescreen</PresentationFormat>
  <Paragraphs>24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Times New Roman</vt:lpstr>
      <vt:lpstr>Twinkl Cursive Looped</vt:lpstr>
      <vt:lpstr>Office Theme</vt:lpstr>
      <vt:lpstr>Task 4: I can write about an event in my life, using autobiographical features You have learnt 3 features of an autobiography: write an interesting story about an event that happened to you; writing in the first person so that not all sentences begin with I; verbs are mainly in the past tense. You have also learnt about how to make it interesting by adding similes (and metaphors) Write about an event that made you feel scared or where you were travelling across the countryside. You need to make sure it has: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Task 4: I can write about an event in my life, using autobiographical features You have learnt 3 features of an autobiography: write an interesting story about an event that happened to you; writing in the first person so that not all sentences begin with I; verbs are mainly in the past tense. You have also learnt about how to make it interesting by adding similes (and metaphors) Write about an event that made you feel scared or where you were travelling across the countryside. You need to make sure it has: </dc:title>
  <dc:creator>Admin</dc:creator>
  <cp:lastModifiedBy>Admin</cp:lastModifiedBy>
  <cp:revision>1</cp:revision>
  <dcterms:created xsi:type="dcterms:W3CDTF">2020-06-04T13:27:21Z</dcterms:created>
  <dcterms:modified xsi:type="dcterms:W3CDTF">2020-06-04T13:27:44Z</dcterms:modified>
</cp:coreProperties>
</file>