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8" autoAdjust="0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173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UM_B3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30ECF9A8-EE35-F64B-8AEB-CE394165E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UM_B3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UM_B3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Lynsey Gregory</cp:lastModifiedBy>
  <cp:revision>38</cp:revision>
  <dcterms:created xsi:type="dcterms:W3CDTF">2019-07-05T11:02:13Z</dcterms:created>
  <dcterms:modified xsi:type="dcterms:W3CDTF">2020-10-07T18:24:16Z</dcterms:modified>
</cp:coreProperties>
</file>