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8" r:id="rId2"/>
  </p:sldIdLst>
  <p:sldSz cx="9906000" cy="6858000" type="A4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9D9D9"/>
    <a:srgbClr val="2C2C2C"/>
    <a:srgbClr val="D7EEFD"/>
    <a:srgbClr val="B6E0FC"/>
    <a:srgbClr val="EBEBFF"/>
    <a:srgbClr val="E5E5FF"/>
    <a:srgbClr val="D1D1FF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19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22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12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8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0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87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C916-BFBE-4F92-A774-A6BE1B4F5BC3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0014-C383-4B80-9924-43409BBFAD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4AA742DB-AF26-419D-9823-F737DE398401}"/>
              </a:ext>
            </a:extLst>
          </p:cNvPr>
          <p:cNvSpPr txBox="1"/>
          <p:nvPr/>
        </p:nvSpPr>
        <p:spPr>
          <a:xfrm>
            <a:off x="8298936" y="6663430"/>
            <a:ext cx="1540367" cy="220687"/>
          </a:xfrm>
          <a:prstGeom prst="rect">
            <a:avLst/>
          </a:prstGeom>
          <a:noFill/>
          <a:ln>
            <a:noFill/>
            <a:prstDash/>
          </a:ln>
        </p:spPr>
        <p:txBody>
          <a:bodyPr vert="horz" wrap="square" lIns="63305" tIns="31652" rIns="63305" bIns="31652" anchor="t" anchorCtr="0" compatLnSpc="0">
            <a:noAutofit/>
          </a:bodyPr>
          <a:lstStyle/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b="1" dirty="0">
                <a:ea typeface="Sweetness" panose="02000603000000000000" pitchFamily="2" charset="0"/>
                <a:cs typeface="Times New Roman" panose="02020603050405020304" pitchFamily="18" charset="0"/>
              </a:rPr>
              <a:t>      </a:t>
            </a:r>
            <a:r>
              <a:rPr lang="en-GB" sz="692" b="1" dirty="0">
                <a:ea typeface="Sweetness" panose="02000603000000000000" pitchFamily="2" charset="0"/>
                <a:cs typeface="Cambria" panose="02040503050406030204" pitchFamily="18" charset="0"/>
              </a:rPr>
              <a:t>©</a:t>
            </a:r>
            <a:r>
              <a:rPr lang="en-GB" sz="692" b="1" dirty="0">
                <a:ea typeface="Sweetness" panose="02000603000000000000" pitchFamily="2" charset="0"/>
                <a:cs typeface="Times New Roman" panose="02020603050405020304" pitchFamily="18" charset="0"/>
              </a:rPr>
              <a:t> Primary Stars Education</a:t>
            </a:r>
            <a:endParaRPr lang="en-GB" sz="692" dirty="0">
              <a:ea typeface="Sweetness" panose="02000603000000000000" pitchFamily="2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554"/>
              </a:spcAft>
            </a:pPr>
            <a:r>
              <a:rPr lang="en-GB" sz="692" dirty="0">
                <a:ea typeface="Sweetness" panose="02000603000000000000" pitchFamily="2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42546-77B6-446B-A40A-8FB322A84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554051"/>
              </p:ext>
            </p:extLst>
          </p:nvPr>
        </p:nvGraphicFramePr>
        <p:xfrm>
          <a:off x="61545" y="1062978"/>
          <a:ext cx="9777759" cy="473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697">
                  <a:extLst>
                    <a:ext uri="{9D8B030D-6E8A-4147-A177-3AD203B41FA5}">
                      <a16:colId xmlns:a16="http://schemas.microsoft.com/office/drawing/2014/main" val="1558636196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85067635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839010137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881577828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333984587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368918563"/>
                    </a:ext>
                  </a:extLst>
                </a:gridCol>
                <a:gridCol w="766756">
                  <a:extLst>
                    <a:ext uri="{9D8B030D-6E8A-4147-A177-3AD203B41FA5}">
                      <a16:colId xmlns:a16="http://schemas.microsoft.com/office/drawing/2014/main" val="493329073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920426860"/>
                    </a:ext>
                  </a:extLst>
                </a:gridCol>
                <a:gridCol w="766756">
                  <a:extLst>
                    <a:ext uri="{9D8B030D-6E8A-4147-A177-3AD203B41FA5}">
                      <a16:colId xmlns:a16="http://schemas.microsoft.com/office/drawing/2014/main" val="3366675494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904794656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2030266313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587566285"/>
                    </a:ext>
                  </a:extLst>
                </a:gridCol>
                <a:gridCol w="766755">
                  <a:extLst>
                    <a:ext uri="{9D8B030D-6E8A-4147-A177-3AD203B41FA5}">
                      <a16:colId xmlns:a16="http://schemas.microsoft.com/office/drawing/2014/main" val="1189135501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5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Week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262664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Autumn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Place Value</a:t>
                      </a:r>
                    </a:p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Addition and Subtraction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Geometry: Shape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941894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Spring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Money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Multiplication and Division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Length and Height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Mass, Capacity and Temperature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63820"/>
                  </a:ext>
                </a:extLst>
              </a:tr>
              <a:tr h="13853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Summer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Number: Fractions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Statistics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2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Measurement: Mass, Capacity and Temperature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Geometry: Position and Direction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Consolidation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50" b="0" dirty="0">
                        <a:solidFill>
                          <a:schemeClr val="tx1"/>
                        </a:solidFill>
                        <a:latin typeface="Sassoon Infant Std" panose="020B0503020103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2262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7113920-C733-459B-BE40-BEBC40071668}"/>
              </a:ext>
            </a:extLst>
          </p:cNvPr>
          <p:cNvSpPr txBox="1"/>
          <p:nvPr/>
        </p:nvSpPr>
        <p:spPr>
          <a:xfrm>
            <a:off x="61544" y="374749"/>
            <a:ext cx="8048785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Year 2 – Yearly Overview (Long Term Plan) 2022-23 </a:t>
            </a:r>
          </a:p>
        </p:txBody>
      </p:sp>
    </p:spTree>
    <p:extLst>
      <p:ext uri="{BB962C8B-B14F-4D97-AF65-F5344CB8AC3E}">
        <p14:creationId xmlns:p14="http://schemas.microsoft.com/office/powerpoint/2010/main" val="35412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89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Comic Sans MS</vt:lpstr>
      <vt:lpstr>Sassoon Infant Std</vt:lpstr>
      <vt:lpstr>Sweetness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</dc:title>
  <dc:subject>Measurement - Length and Perimeter</dc:subject>
  <dc:creator>The Digital Stationer</dc:creator>
  <cp:lastModifiedBy>Sally Clements</cp:lastModifiedBy>
  <cp:revision>234</cp:revision>
  <cp:lastPrinted>2018-02-04T19:25:45Z</cp:lastPrinted>
  <dcterms:created xsi:type="dcterms:W3CDTF">2018-01-17T14:24:29Z</dcterms:created>
  <dcterms:modified xsi:type="dcterms:W3CDTF">2022-10-09T16:08:13Z</dcterms:modified>
</cp:coreProperties>
</file>