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5B485-BA3E-D142-A9BD-E39FD8148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9" y="50804"/>
            <a:ext cx="7197726" cy="2421464"/>
          </a:xfrm>
        </p:spPr>
        <p:txBody>
          <a:bodyPr anchor="t"/>
          <a:lstStyle/>
          <a:p>
            <a:pPr algn="l"/>
            <a:r>
              <a:rPr lang="en-GB" dirty="0"/>
              <a:t>What was life like in Anglo Saxon Britain?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696C1-9A1E-8049-9576-97895F8D6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4274" y="5452533"/>
            <a:ext cx="7197726" cy="1405467"/>
          </a:xfrm>
        </p:spPr>
        <p:txBody>
          <a:bodyPr/>
          <a:lstStyle/>
          <a:p>
            <a:pPr algn="l"/>
            <a:r>
              <a:rPr lang="en-GB" dirty="0"/>
              <a:t>By Freya Curtis😉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5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3A8B4E-5712-4D47-A48F-08E00A6F3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6350" y="3572"/>
            <a:ext cx="12191980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0A5C8-00BE-BF4A-A62B-5CD6B5E1B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" y="1"/>
            <a:ext cx="10233248" cy="3272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/>
              <a:t>Contents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What is Anglo Saxon Britain?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What did Anglo Saxons do?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What did they wear?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What tools did they use?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Anglo Saxon names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Gallery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 end </a:t>
            </a:r>
          </a:p>
        </p:txBody>
      </p:sp>
    </p:spTree>
    <p:extLst>
      <p:ext uri="{BB962C8B-B14F-4D97-AF65-F5344CB8AC3E}">
        <p14:creationId xmlns:p14="http://schemas.microsoft.com/office/powerpoint/2010/main" val="29880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EE5CA-644D-5644-99CF-0A82F2B15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454377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GB" sz="4000" u="sng" dirty="0"/>
              <a:t>What is Anglo Saxon Britain?</a:t>
            </a:r>
          </a:p>
          <a:p>
            <a:pPr marL="0" indent="0">
              <a:buNone/>
            </a:pPr>
            <a:r>
              <a:rPr lang="en-GB" sz="2500" dirty="0"/>
              <a:t>Anglo Saxons  were a cultural group who inhabited England from the fifth Century. It was a time of war for them and they were mostly poor because various things were not made yet. It was a hard time to live in. </a:t>
            </a:r>
            <a:endParaRPr lang="en-US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9F26F8-C375-9C44-8938-72952BDC7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87"/>
          <a:stretch/>
        </p:blipFill>
        <p:spPr>
          <a:xfrm>
            <a:off x="0" y="2314223"/>
            <a:ext cx="6886222" cy="454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60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73675-6ACB-2746-86DD-F41045BCE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530577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GB" sz="4000" u="sng" dirty="0"/>
              <a:t>What did Anglo Saxons do?</a:t>
            </a:r>
          </a:p>
          <a:p>
            <a:pPr marL="0" indent="0">
              <a:buNone/>
            </a:pPr>
            <a:r>
              <a:rPr lang="en-GB" sz="2500" dirty="0"/>
              <a:t>Anglo Saxons enjoyed horse racing ,hunting feasting and music. Whilst they ate they got entertainment from people playing the harp and juggling even with knifes. They had big feasts in a hall called a Mead-hall.</a:t>
            </a:r>
            <a:endParaRPr lang="en-US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48A698-B6F3-894F-B829-1B054BB64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1778"/>
            <a:ext cx="12192000" cy="434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14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5E913-A91C-4444-8D86-18092C97A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434622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GB" sz="4000" u="sng" dirty="0"/>
              <a:t>What did they wear?</a:t>
            </a:r>
          </a:p>
          <a:p>
            <a:pPr marL="0" indent="0">
              <a:buNone/>
            </a:pPr>
            <a:r>
              <a:rPr lang="en-GB" sz="2500" dirty="0"/>
              <a:t>Anglo Saxons made their own clothes out of their own materials. The men wore </a:t>
            </a:r>
            <a:r>
              <a:rPr lang="en-GB" sz="2500"/>
              <a:t>long sleeves </a:t>
            </a:r>
            <a:r>
              <a:rPr lang="en-GB" sz="2500" dirty="0"/>
              <a:t>made out of wool or linen. Anglo Saxon women wore long gowns that fastened to their shoulders with a pin or a broach. They would have been made out of wool or linen because they were the most common fabrics.</a:t>
            </a:r>
            <a:endParaRPr lang="en-US" sz="2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F0343A-F9A1-7E48-8E70-0ECE483BE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" y="2300111"/>
            <a:ext cx="3386667" cy="45578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B0517E-1B2A-BC45-8CD5-59BEC030E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350" y="2300111"/>
            <a:ext cx="2561872" cy="455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4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26F74-7357-F74F-8329-A0C371B7B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389556" cy="35418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GB" sz="4000" u="sng" dirty="0"/>
              <a:t>What tools did they use?</a:t>
            </a:r>
          </a:p>
          <a:p>
            <a:pPr marL="0" indent="0">
              <a:buNone/>
            </a:pPr>
            <a:r>
              <a:rPr lang="en-GB" sz="2500" dirty="0"/>
              <a:t>Anglo Saxons used spears for fighting and throwing. They used swords and axes. Bows and arrows. But slings were not used by the Anglo Saxons.</a:t>
            </a:r>
            <a:endParaRPr lang="en-US" sz="25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E575FC-63C6-3C42-A705-CC0D9BB87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111" y="2527300"/>
            <a:ext cx="65024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74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F62F8-EAAB-6546-B72E-2BA9D6B08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3753556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GB" sz="4000" u="sng" dirty="0"/>
              <a:t>Anglo Saxon names.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500" dirty="0"/>
              <a:t>Chad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500" dirty="0"/>
              <a:t>Cuthbert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500" dirty="0"/>
              <a:t>Edmund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500" dirty="0"/>
              <a:t>Edward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500" dirty="0"/>
              <a:t>Alfred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500" dirty="0"/>
              <a:t>Wilfred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500" dirty="0"/>
          </a:p>
          <a:p>
            <a:pPr>
              <a:buFont typeface="Arial" panose="020B0604020202020204" pitchFamily="34" charset="0"/>
              <a:buChar char="•"/>
            </a:pPr>
            <a:endParaRPr lang="en-US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FC8A87-A1E5-6E49-81D7-57538DA68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150" y="685800"/>
            <a:ext cx="44577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6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02B40-5611-C640-9B48-31AC4524A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GB" sz="4000" u="sng" dirty="0"/>
              <a:t>Gallery </a:t>
            </a:r>
          </a:p>
          <a:p>
            <a:pPr marL="0" indent="0">
              <a:buNone/>
            </a:pPr>
            <a:endParaRPr lang="en-US" sz="3600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160A6E-EFD8-5D47-9532-47265D533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175" y="0"/>
            <a:ext cx="4850063" cy="3559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301B40-DBD0-A54B-93DA-78C3420E9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948" y="790222"/>
            <a:ext cx="5028495" cy="2769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9C7F4B-704D-094B-8A20-EC7317B86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7443" y="-1"/>
            <a:ext cx="2833437" cy="68579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7E8A96-27C6-BB42-8415-A620957071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20" y="3559862"/>
            <a:ext cx="4850063" cy="32981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250E8B-B578-2B40-9B2D-CF673C828E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2304" y="3559862"/>
            <a:ext cx="4415140" cy="329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0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F4FA66-622E-3B4F-B642-5894D38ED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76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Celestial</vt:lpstr>
      <vt:lpstr>What was life like in Anglo Saxon Britain?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was life like in Anglo Saxon Britain</dc:title>
  <dc:creator>Paul Curtis</dc:creator>
  <cp:lastModifiedBy>Lynsey Gregory2</cp:lastModifiedBy>
  <cp:revision>6</cp:revision>
  <dcterms:created xsi:type="dcterms:W3CDTF">2020-06-18T14:07:54Z</dcterms:created>
  <dcterms:modified xsi:type="dcterms:W3CDTF">2020-07-02T10:28:45Z</dcterms:modified>
</cp:coreProperties>
</file>