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4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5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0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11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5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61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3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94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8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1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3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9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7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9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9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7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9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8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F4A2C1-3ED9-440F-BC9B-8C20C3B7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If you were a meal, what would you be?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520A1A-02CD-4961-8E5F-9CC869993D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Twinkl Cursive Looped" panose="02000000000000000000" pitchFamily="2" charset="0"/>
              </a:rPr>
              <a:t>Think about what meal you would be and explain why. Here are some familiar names to give their Philosophy Friday answers.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EC76D3-0157-4859-B34E-AB49A35FFDF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72202" y="2583403"/>
            <a:ext cx="4855449" cy="315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8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BA85-183D-486E-AF40-8302B3102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Mrs Blackaby - Lasagne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31A99-DCAE-438D-B8F9-56CB8BFBC1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Lots going on in the inside – but always manages to turn out okay. </a:t>
            </a:r>
          </a:p>
          <a:p>
            <a:pPr marL="0" indent="0" fontAlgn="base">
              <a:buNone/>
            </a:pPr>
            <a:r>
              <a:rPr lang="en-GB" dirty="0"/>
              <a:t>Can be accompanied by lots of different foods (gets along with people) has some veg in it (trying to stay healthy) is bright and colourful on the plate (</a:t>
            </a:r>
            <a:r>
              <a:rPr lang="en-GB"/>
              <a:t>cheerful).</a:t>
            </a: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F32741-3817-4948-A3BC-90349228AB1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266133" y="2441360"/>
            <a:ext cx="5166358" cy="31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7FFE-F23C-49F0-B089-152693906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Miss Gregory – Fish, chips and peas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7DE53-FE5E-44EC-8C02-BE11B3928D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What you see is what you get!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Traditional.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Try to eat the peas and they fly all over the place – they can’t keep still.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Just like the batter on the fish – a bit fried at times…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But like the chips, a bit mushy </a:t>
            </a:r>
            <a:r>
              <a:rPr lang="en-GB">
                <a:latin typeface="Twinkl Cursive Looped" panose="02000000000000000000" pitchFamily="2" charset="0"/>
              </a:rPr>
              <a:t>at times.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480127-095A-4316-B43A-588DC58011D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084729" y="2337837"/>
            <a:ext cx="4193497" cy="36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 Webster – Nachos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1"/>
            <a:ext cx="5106026" cy="4260131"/>
          </a:xfrm>
        </p:spPr>
        <p:txBody>
          <a:bodyPr>
            <a:normAutofit fontScale="92500"/>
          </a:bodyPr>
          <a:lstStyle/>
          <a:p>
            <a:r>
              <a:rPr lang="en-GB" dirty="0"/>
              <a:t>A social meal usually enjoyed with family and friends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 eclectic mix of flavours –  a bit like my taste in music</a:t>
            </a:r>
          </a:p>
          <a:p>
            <a:endParaRPr lang="en-GB" dirty="0"/>
          </a:p>
          <a:p>
            <a:r>
              <a:rPr lang="en-GB" dirty="0"/>
              <a:t>Bright and colourful </a:t>
            </a:r>
            <a:r>
              <a:rPr lang="en-GB" dirty="0">
                <a:sym typeface="Wingdings" panose="05000000000000000000" pitchFamily="2" charset="2"/>
              </a:rPr>
              <a:t> 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/>
              <a:t>Very cheesy – a bit like my jokes:</a:t>
            </a:r>
          </a:p>
          <a:p>
            <a:pPr marL="0" indent="0">
              <a:buNone/>
            </a:pPr>
            <a:r>
              <a:rPr lang="en-GB" b="1" dirty="0"/>
              <a:t>What do you call a dinosaur made of cheese?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i="1" dirty="0" err="1"/>
              <a:t>Gorgonzilla</a:t>
            </a:r>
            <a:r>
              <a:rPr lang="en-GB" i="1" dirty="0"/>
              <a:t>!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8" name="Picture 4" descr="Healthy Vegetarian Nachos {with Rainbow Vegetables} - The Busy B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2627098"/>
            <a:ext cx="2935414" cy="29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37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</TotalTime>
  <Words>202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Twinkl Cursive Looped</vt:lpstr>
      <vt:lpstr>Wingdings</vt:lpstr>
      <vt:lpstr>Wingdings 3</vt:lpstr>
      <vt:lpstr>Ion Boardroom</vt:lpstr>
      <vt:lpstr>If you were a meal, what would you be?</vt:lpstr>
      <vt:lpstr>Mrs Blackaby - Lasagne</vt:lpstr>
      <vt:lpstr>Miss Gregory – Fish, chips and peas</vt:lpstr>
      <vt:lpstr>Miss Webster – Nachos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were a meal, what would you be?</dc:title>
  <dc:creator>Lynsey Gregory2</dc:creator>
  <cp:lastModifiedBy>Lynsey Gregory2</cp:lastModifiedBy>
  <cp:revision>5</cp:revision>
  <dcterms:created xsi:type="dcterms:W3CDTF">2020-06-18T15:52:25Z</dcterms:created>
  <dcterms:modified xsi:type="dcterms:W3CDTF">2020-06-22T20:53:19Z</dcterms:modified>
</cp:coreProperties>
</file>