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3" r:id="rId5"/>
    <p:sldId id="258" r:id="rId6"/>
    <p:sldId id="260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70EC0-59A3-453D-B17A-7C54BE594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25DD84-B2E3-4071-955F-04B0CCA11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81D13-22E6-45E0-A649-BA139287A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EC69-6DFD-4B2A-B0C4-4DAA73D6BE28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AE3D6-3BAD-476F-8AE6-A8B5F26C9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8084E-2A44-4A82-B320-BC5CEDFB9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DD15-9895-414C-B500-912DE0315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48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DB765-0BFF-43BC-9021-E222395C8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C187B-7E2A-4721-A015-4B3247B591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DAFAB-5E31-4851-8AB0-C1F53DE5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EC69-6DFD-4B2A-B0C4-4DAA73D6BE28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4DD93-C418-4CE8-9AB5-0F4DC3C57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E0B46-668B-4741-9F36-9BF921411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DD15-9895-414C-B500-912DE0315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45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F0E525-AAD4-4306-8A25-A2DD23E574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3D106E-F62B-4460-8E6F-52E04D0A58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2B948-ED0A-4BC1-8449-E721C75F3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EC69-6DFD-4B2A-B0C4-4DAA73D6BE28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08889-85F1-4C4A-B984-66E33C731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73061-EBAC-4CCC-B341-341696CC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DD15-9895-414C-B500-912DE0315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27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6090A-A98F-4E2E-A16E-FD7AD9E27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1467A-07F3-4E69-8297-9207C06F1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5EC63-A099-4030-8CB6-A5C7688F9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EC69-6DFD-4B2A-B0C4-4DAA73D6BE28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0944C-8F76-479A-A403-2391AC0E3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49EF5-03BB-4C4D-A379-3A22164D2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DD15-9895-414C-B500-912DE0315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56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6E0C9-D8CF-4110-B7D9-60ED76F93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A51A1-A6AB-46B8-AE62-4F700BC89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54C6A-F8AC-4295-83A7-992ADF025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EC69-6DFD-4B2A-B0C4-4DAA73D6BE28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BC24A-80C1-411D-BE7B-372CB9A3A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10127-4FE2-41E3-9A72-044578DE9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DD15-9895-414C-B500-912DE0315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15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3134E-EB39-4631-A382-698D69EF1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3D456-80B1-44E1-AF62-FB08D75E7A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2A5FA1-16E4-4772-9A9B-F95789234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5F55B6-0AD0-40A9-88A8-18AB7343D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EC69-6DFD-4B2A-B0C4-4DAA73D6BE28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72B76-849A-496D-A15A-1697779C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9F077-FC78-49AB-B625-975B8E776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DD15-9895-414C-B500-912DE0315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24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400E1-19CE-462B-8D90-E9374A5BA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FE9E6-7F2B-4E0D-8633-53D84AFA7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EF0D8-6D3C-420D-B8E6-6A1E61BE2A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FD8F5F-0B06-4410-B393-7D2D7162E1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CDC6D-2BC0-4EB9-BA60-7AC63897BA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6FE2B4-EB91-4568-BF79-837296B8F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EC69-6DFD-4B2A-B0C4-4DAA73D6BE28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B9DF4D-8CEA-49D1-9743-0A42F4BD4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2E2BD4-A064-4C1E-A19F-FCB9F74CA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DD15-9895-414C-B500-912DE0315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3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9A080-4789-40FF-9FC9-FB7182B17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93681E-F5F1-4085-8A17-AC758CDB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EC69-6DFD-4B2A-B0C4-4DAA73D6BE28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6323B0-BC2B-4698-949C-31C06CF09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79A5BA-807F-443F-BED8-F1A5AD09E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DD15-9895-414C-B500-912DE0315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762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11265-92D0-42E4-8816-09F9F8501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EC69-6DFD-4B2A-B0C4-4DAA73D6BE28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B203E3-6ECD-4123-ADB9-DB1B7A1B5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0ED891-2518-4CE9-8BD1-7CDE70565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DD15-9895-414C-B500-912DE0315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39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760FD-5FFB-486D-9801-613601A4F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F60CD-0580-43BD-BCF3-6E17908E7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BD0FE7-57B6-4A81-9E13-67FB480377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265CD-21CD-43DA-B53B-E7C0806BE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EC69-6DFD-4B2A-B0C4-4DAA73D6BE28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E4E96E-71A3-46CF-83EE-B9E76D809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E35F65-654E-4376-9032-958260721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DD15-9895-414C-B500-912DE0315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906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F1FB2-10F9-4464-B75A-C9606ED21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5D8F11-4BA9-4127-84EF-880F111C60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A8E067-CDA5-4229-BD0A-F0EC1F8D1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AB69F0-D3D9-47B7-A0CA-54AD579D9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EC69-6DFD-4B2A-B0C4-4DAA73D6BE28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09686E-5BB9-4A03-B83D-0F1F1FE5C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BDCFB-388D-4BA1-B192-94EAC37A0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DD15-9895-414C-B500-912DE0315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890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53CAFD-E0B2-4FD9-B332-DDC5289F7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DB3D78-0FD7-43FD-9F62-B09DBD4F4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81FD6-F757-43EC-B67D-A8C318AD09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EC69-6DFD-4B2A-B0C4-4DAA73D6BE28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DF28A-506E-4D40-88C8-00AEEC852C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5D5F7-4209-4642-B509-D418A5090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BDD15-9895-414C-B500-912DE0315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59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6A954-3302-4CA6-A2BA-435D36283D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3269" y="117136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sz="9600" dirty="0">
                <a:solidFill>
                  <a:srgbClr val="00B0F0"/>
                </a:solidFill>
              </a:rPr>
              <a:t>The British slave trade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C6223B-7B2A-4133-8889-F2F9999E7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1882"/>
            <a:ext cx="9144000" cy="1655762"/>
          </a:xfrm>
        </p:spPr>
        <p:txBody>
          <a:bodyPr>
            <a:normAutofit/>
          </a:bodyPr>
          <a:lstStyle/>
          <a:p>
            <a:r>
              <a:rPr lang="en-GB" sz="4000" dirty="0"/>
              <a:t>1562 - 1807</a:t>
            </a:r>
          </a:p>
        </p:txBody>
      </p:sp>
    </p:spTree>
    <p:extLst>
      <p:ext uri="{BB962C8B-B14F-4D97-AF65-F5344CB8AC3E}">
        <p14:creationId xmlns:p14="http://schemas.microsoft.com/office/powerpoint/2010/main" val="262149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BDF2B-9FDE-43C1-BA20-7542F2109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2AFC2D9-3EBB-49AD-88D8-66D0F5467C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622178"/>
            <a:ext cx="10515600" cy="5613644"/>
          </a:xfrm>
        </p:spPr>
      </p:pic>
    </p:spTree>
    <p:extLst>
      <p:ext uri="{BB962C8B-B14F-4D97-AF65-F5344CB8AC3E}">
        <p14:creationId xmlns:p14="http://schemas.microsoft.com/office/powerpoint/2010/main" val="3379453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FE384-DC44-4350-9633-512821389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00B0F0"/>
                </a:solidFill>
              </a:rPr>
              <a:t>What was the slave trade?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97E27-5B7F-4F69-A700-B5689B795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slave trade was where people bought gunpowder and brandy and sold it to the Africans in exchange for black people.</a:t>
            </a:r>
          </a:p>
          <a:p>
            <a:r>
              <a:rPr lang="en-GB" dirty="0"/>
              <a:t>They then took the Africans by boat and sailed to America and sold them for sugar and rum.</a:t>
            </a:r>
          </a:p>
          <a:p>
            <a:r>
              <a:rPr lang="en-GB" dirty="0"/>
              <a:t>Then they went back to England and sold it.</a:t>
            </a:r>
          </a:p>
          <a:p>
            <a:r>
              <a:rPr lang="en-GB" dirty="0"/>
              <a:t>This was called the slave trade triangle. </a:t>
            </a:r>
          </a:p>
          <a:p>
            <a:r>
              <a:rPr lang="en-GB" dirty="0"/>
              <a:t>The slaves were treated very badly and millions died.</a:t>
            </a:r>
          </a:p>
        </p:txBody>
      </p:sp>
    </p:spTree>
    <p:extLst>
      <p:ext uri="{BB962C8B-B14F-4D97-AF65-F5344CB8AC3E}">
        <p14:creationId xmlns:p14="http://schemas.microsoft.com/office/powerpoint/2010/main" val="2958573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23CE43-C98F-4B1B-97B0-DD8BF9C6D0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200270" y="987425"/>
            <a:ext cx="2155117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815015-E62C-486E-9076-C96DDB8A3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2936971" cy="3811588"/>
          </a:xfrm>
        </p:spPr>
        <p:txBody>
          <a:bodyPr>
            <a:normAutofit/>
          </a:bodyPr>
          <a:lstStyle/>
          <a:p>
            <a:r>
              <a:rPr lang="en-GB" sz="2800" dirty="0"/>
              <a:t>This picture shows the trade triangle and what was traded in each country.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1988E4-B1EE-47E0-BEE2-6E616A1B10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759" y="401638"/>
            <a:ext cx="8231188" cy="546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32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CE0A6-C492-4686-AB29-33ADE7538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00B0F0"/>
                </a:solidFill>
              </a:rPr>
              <a:t>How did the slave trade start?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04973-A339-4D7C-97A9-DCAC8323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0522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/>
              <a:t>John Hawkins is thought to be the first English slave trader. </a:t>
            </a:r>
          </a:p>
          <a:p>
            <a:r>
              <a:rPr lang="en-GB" dirty="0"/>
              <a:t>He left England in 1562 on the first of three slaving voyages. </a:t>
            </a:r>
          </a:p>
          <a:p>
            <a:r>
              <a:rPr lang="en-GB" dirty="0"/>
              <a:t>In 1563 he sold slaves in St Domingo.</a:t>
            </a:r>
          </a:p>
          <a:p>
            <a:r>
              <a:rPr lang="en-GB" dirty="0"/>
              <a:t>His second voyage was in 1564 and his final, and disastrous voyage was in 1567.</a:t>
            </a:r>
          </a:p>
          <a:p>
            <a:r>
              <a:rPr lang="en-GB" dirty="0"/>
              <a:t>Business men realised they could make a lot of money from selling people and a slave would sell for £20 which was a lot of money in those days.</a:t>
            </a:r>
          </a:p>
          <a:p>
            <a:endParaRPr lang="en-GB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34477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C5884-E4B0-40EA-B47C-66F806667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0F284E3-B6A0-48CE-B8DD-C6EF5A97AB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5993472"/>
          </a:xfrm>
        </p:spPr>
      </p:pic>
    </p:spTree>
    <p:extLst>
      <p:ext uri="{BB962C8B-B14F-4D97-AF65-F5344CB8AC3E}">
        <p14:creationId xmlns:p14="http://schemas.microsoft.com/office/powerpoint/2010/main" val="2148324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6FF886-B657-48CC-AF5E-EBFCFAB92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00B0F0"/>
                </a:solidFill>
              </a:rPr>
              <a:t>What is a slave?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12EE4A-A6F4-44C3-9FDF-5A37B0603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slave is someone who is forced to work for somebody else usually without getting any pay.</a:t>
            </a:r>
          </a:p>
          <a:p>
            <a:r>
              <a:rPr lang="en-GB" dirty="0"/>
              <a:t>They are often treated very badly and often get badly hurt by the people they work for.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1185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B028F-1739-4188-8EC0-509022B7C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00B0F0"/>
                </a:solidFill>
              </a:rPr>
              <a:t>Why was the slave trade so awful?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AC346-1707-4F8A-B22F-BAFB2E2D8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means you are owned by someone else.</a:t>
            </a:r>
          </a:p>
          <a:p>
            <a:r>
              <a:rPr lang="en-GB" dirty="0"/>
              <a:t>People make money from buying or selling the slave.</a:t>
            </a:r>
          </a:p>
          <a:p>
            <a:r>
              <a:rPr lang="en-GB" dirty="0"/>
              <a:t>A lot of slaves died or were hurt and badly treated.</a:t>
            </a:r>
          </a:p>
          <a:p>
            <a:r>
              <a:rPr lang="en-GB" dirty="0"/>
              <a:t>The slaves were taken away from their home and their family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0014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A279B-F718-4FA6-8A33-5DB64DF01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00B0F0"/>
                </a:solidFill>
              </a:rPr>
              <a:t>When did the slave trade finish?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EE88A4-6B56-45DF-A940-0D34E5107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William Wilberforce said it wasn’t right for people to own people and tried to stop the slave trade.</a:t>
            </a:r>
          </a:p>
          <a:p>
            <a:r>
              <a:rPr lang="en-GB" dirty="0"/>
              <a:t>In 1807 it became illegal to trade in people.</a:t>
            </a:r>
          </a:p>
          <a:p>
            <a:r>
              <a:rPr lang="en-GB" dirty="0"/>
              <a:t>Sadly people are still made into slaves today even though it is against the law in England.</a:t>
            </a:r>
          </a:p>
          <a:p>
            <a:r>
              <a:rPr lang="en-GB" dirty="0"/>
              <a:t>This is called modern day slavery.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9017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337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The British slave trade</vt:lpstr>
      <vt:lpstr>PowerPoint Presentation</vt:lpstr>
      <vt:lpstr>What was the slave trade?</vt:lpstr>
      <vt:lpstr>PowerPoint Presentation</vt:lpstr>
      <vt:lpstr>How did the slave trade start? </vt:lpstr>
      <vt:lpstr>PowerPoint Presentation</vt:lpstr>
      <vt:lpstr>What is a slave?</vt:lpstr>
      <vt:lpstr>Why was the slave trade so awful?</vt:lpstr>
      <vt:lpstr>When did the slave trade finish?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British slave trade</dc:title>
  <dc:creator>Lucy McKendrick</dc:creator>
  <cp:lastModifiedBy>Lynsey Gregory2</cp:lastModifiedBy>
  <cp:revision>11</cp:revision>
  <dcterms:created xsi:type="dcterms:W3CDTF">2020-10-18T17:10:05Z</dcterms:created>
  <dcterms:modified xsi:type="dcterms:W3CDTF">2020-10-18T18:44:32Z</dcterms:modified>
</cp:coreProperties>
</file>