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8D760-A9A6-43DE-9A81-99612DD27643}" v="67" dt="2020-04-30T15:26:58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sy Gregory" userId="3c9ca77b39a81947" providerId="LiveId" clId="{B118D760-A9A6-43DE-9A81-99612DD27643}"/>
    <pc:docChg chg="undo custSel addSld delSld modSld sldOrd">
      <pc:chgData name="Daisy Gregory" userId="3c9ca77b39a81947" providerId="LiveId" clId="{B118D760-A9A6-43DE-9A81-99612DD27643}" dt="2020-04-30T15:26:58.491" v="2223" actId="207"/>
      <pc:docMkLst>
        <pc:docMk/>
      </pc:docMkLst>
      <pc:sldChg chg="modTransition">
        <pc:chgData name="Daisy Gregory" userId="3c9ca77b39a81947" providerId="LiveId" clId="{B118D760-A9A6-43DE-9A81-99612DD27643}" dt="2020-04-30T15:19:11.200" v="2190"/>
        <pc:sldMkLst>
          <pc:docMk/>
          <pc:sldMk cId="3060458972" sldId="256"/>
        </pc:sldMkLst>
      </pc:sldChg>
      <pc:sldChg chg="modTransition modAnim">
        <pc:chgData name="Daisy Gregory" userId="3c9ca77b39a81947" providerId="LiveId" clId="{B118D760-A9A6-43DE-9A81-99612DD27643}" dt="2020-04-30T15:22:26.693" v="2202"/>
        <pc:sldMkLst>
          <pc:docMk/>
          <pc:sldMk cId="2802890007" sldId="257"/>
        </pc:sldMkLst>
      </pc:sldChg>
      <pc:sldChg chg="modTransition modAnim">
        <pc:chgData name="Daisy Gregory" userId="3c9ca77b39a81947" providerId="LiveId" clId="{B118D760-A9A6-43DE-9A81-99612DD27643}" dt="2020-04-30T15:23:07.933" v="2205"/>
        <pc:sldMkLst>
          <pc:docMk/>
          <pc:sldMk cId="742148711" sldId="258"/>
        </pc:sldMkLst>
      </pc:sldChg>
      <pc:sldChg chg="addSp delSp modSp new mod modTransition modAnim">
        <pc:chgData name="Daisy Gregory" userId="3c9ca77b39a81947" providerId="LiveId" clId="{B118D760-A9A6-43DE-9A81-99612DD27643}" dt="2020-04-30T15:23:28.387" v="2208"/>
        <pc:sldMkLst>
          <pc:docMk/>
          <pc:sldMk cId="1157571667" sldId="259"/>
        </pc:sldMkLst>
        <pc:spChg chg="mod">
          <ac:chgData name="Daisy Gregory" userId="3c9ca77b39a81947" providerId="LiveId" clId="{B118D760-A9A6-43DE-9A81-99612DD27643}" dt="2020-04-30T15:18:51.736" v="2189" actId="207"/>
          <ac:spMkLst>
            <pc:docMk/>
            <pc:sldMk cId="1157571667" sldId="259"/>
            <ac:spMk id="2" creationId="{79879FB1-FCAA-475F-8B94-F0863CA493D8}"/>
          </ac:spMkLst>
        </pc:spChg>
        <pc:spChg chg="mod">
          <ac:chgData name="Daisy Gregory" userId="3c9ca77b39a81947" providerId="LiveId" clId="{B118D760-A9A6-43DE-9A81-99612DD27643}" dt="2020-04-30T15:18:44.825" v="2188" actId="207"/>
          <ac:spMkLst>
            <pc:docMk/>
            <pc:sldMk cId="1157571667" sldId="259"/>
            <ac:spMk id="3" creationId="{929CDA96-DAE3-43DB-A07B-4673B9699AA0}"/>
          </ac:spMkLst>
        </pc:spChg>
        <pc:picChg chg="add del mod ord">
          <ac:chgData name="Daisy Gregory" userId="3c9ca77b39a81947" providerId="LiveId" clId="{B118D760-A9A6-43DE-9A81-99612DD27643}" dt="2020-04-30T14:17:51.646" v="478" actId="478"/>
          <ac:picMkLst>
            <pc:docMk/>
            <pc:sldMk cId="1157571667" sldId="259"/>
            <ac:picMk id="4" creationId="{32B74A09-2ACC-4CAA-93C7-219061070CA1}"/>
          </ac:picMkLst>
        </pc:picChg>
        <pc:picChg chg="add mod ord">
          <ac:chgData name="Daisy Gregory" userId="3c9ca77b39a81947" providerId="LiveId" clId="{B118D760-A9A6-43DE-9A81-99612DD27643}" dt="2020-04-30T14:21:19.069" v="485" actId="171"/>
          <ac:picMkLst>
            <pc:docMk/>
            <pc:sldMk cId="1157571667" sldId="259"/>
            <ac:picMk id="5" creationId="{3A93CBDE-73EE-411A-BDB1-A0D2C0964BF3}"/>
          </ac:picMkLst>
        </pc:picChg>
      </pc:sldChg>
      <pc:sldChg chg="modSp new del mod">
        <pc:chgData name="Daisy Gregory" userId="3c9ca77b39a81947" providerId="LiveId" clId="{B118D760-A9A6-43DE-9A81-99612DD27643}" dt="2020-04-30T14:28:21.926" v="549" actId="47"/>
        <pc:sldMkLst>
          <pc:docMk/>
          <pc:sldMk cId="866648462" sldId="260"/>
        </pc:sldMkLst>
        <pc:spChg chg="mod">
          <ac:chgData name="Daisy Gregory" userId="3c9ca77b39a81947" providerId="LiveId" clId="{B118D760-A9A6-43DE-9A81-99612DD27643}" dt="2020-04-30T14:16:08.955" v="468" actId="20577"/>
          <ac:spMkLst>
            <pc:docMk/>
            <pc:sldMk cId="866648462" sldId="260"/>
            <ac:spMk id="2" creationId="{BB10837B-B096-4C49-91CE-A64868F7774F}"/>
          </ac:spMkLst>
        </pc:spChg>
        <pc:spChg chg="mod">
          <ac:chgData name="Daisy Gregory" userId="3c9ca77b39a81947" providerId="LiveId" clId="{B118D760-A9A6-43DE-9A81-99612DD27643}" dt="2020-04-30T14:16:20.497" v="469" actId="2711"/>
          <ac:spMkLst>
            <pc:docMk/>
            <pc:sldMk cId="866648462" sldId="260"/>
            <ac:spMk id="3" creationId="{D54F951C-F213-4235-B95F-A3301A8457D4}"/>
          </ac:spMkLst>
        </pc:spChg>
      </pc:sldChg>
      <pc:sldChg chg="add del">
        <pc:chgData name="Daisy Gregory" userId="3c9ca77b39a81947" providerId="LiveId" clId="{B118D760-A9A6-43DE-9A81-99612DD27643}" dt="2020-04-30T14:28:19.254" v="548" actId="47"/>
        <pc:sldMkLst>
          <pc:docMk/>
          <pc:sldMk cId="604737907" sldId="261"/>
        </pc:sldMkLst>
      </pc:sldChg>
      <pc:sldChg chg="addSp modSp add mod modTransition modAnim">
        <pc:chgData name="Daisy Gregory" userId="3c9ca77b39a81947" providerId="LiveId" clId="{B118D760-A9A6-43DE-9A81-99612DD27643}" dt="2020-04-30T15:23:43.633" v="2211"/>
        <pc:sldMkLst>
          <pc:docMk/>
          <pc:sldMk cId="2837369174" sldId="262"/>
        </pc:sldMkLst>
        <pc:spChg chg="mod">
          <ac:chgData name="Daisy Gregory" userId="3c9ca77b39a81947" providerId="LiveId" clId="{B118D760-A9A6-43DE-9A81-99612DD27643}" dt="2020-04-30T14:34:46.431" v="665" actId="207"/>
          <ac:spMkLst>
            <pc:docMk/>
            <pc:sldMk cId="2837369174" sldId="262"/>
            <ac:spMk id="2" creationId="{BB10837B-B096-4C49-91CE-A64868F7774F}"/>
          </ac:spMkLst>
        </pc:spChg>
        <pc:spChg chg="mod">
          <ac:chgData name="Daisy Gregory" userId="3c9ca77b39a81947" providerId="LiveId" clId="{B118D760-A9A6-43DE-9A81-99612DD27643}" dt="2020-04-30T14:34:38.089" v="664" actId="207"/>
          <ac:spMkLst>
            <pc:docMk/>
            <pc:sldMk cId="2837369174" sldId="262"/>
            <ac:spMk id="3" creationId="{D54F951C-F213-4235-B95F-A3301A8457D4}"/>
          </ac:spMkLst>
        </pc:spChg>
        <pc:picChg chg="add mod ord">
          <ac:chgData name="Daisy Gregory" userId="3c9ca77b39a81947" providerId="LiveId" clId="{B118D760-A9A6-43DE-9A81-99612DD27643}" dt="2020-04-30T14:33:55.461" v="663" actId="171"/>
          <ac:picMkLst>
            <pc:docMk/>
            <pc:sldMk cId="2837369174" sldId="262"/>
            <ac:picMk id="4" creationId="{E3070E83-6A93-4CD2-B52A-694C5668421C}"/>
          </ac:picMkLst>
        </pc:picChg>
      </pc:sldChg>
      <pc:sldChg chg="addSp modSp new mod modTransition">
        <pc:chgData name="Daisy Gregory" userId="3c9ca77b39a81947" providerId="LiveId" clId="{B118D760-A9A6-43DE-9A81-99612DD27643}" dt="2020-04-30T15:20:18.216" v="2196"/>
        <pc:sldMkLst>
          <pc:docMk/>
          <pc:sldMk cId="215517388" sldId="263"/>
        </pc:sldMkLst>
        <pc:spChg chg="mod">
          <ac:chgData name="Daisy Gregory" userId="3c9ca77b39a81947" providerId="LiveId" clId="{B118D760-A9A6-43DE-9A81-99612DD27643}" dt="2020-04-30T14:48:39.477" v="1530" actId="207"/>
          <ac:spMkLst>
            <pc:docMk/>
            <pc:sldMk cId="215517388" sldId="263"/>
            <ac:spMk id="2" creationId="{F89DDC7E-A904-4954-BADE-55CAE0B2568A}"/>
          </ac:spMkLst>
        </pc:spChg>
        <pc:spChg chg="mod">
          <ac:chgData name="Daisy Gregory" userId="3c9ca77b39a81947" providerId="LiveId" clId="{B118D760-A9A6-43DE-9A81-99612DD27643}" dt="2020-04-30T14:48:32.732" v="1529" actId="207"/>
          <ac:spMkLst>
            <pc:docMk/>
            <pc:sldMk cId="215517388" sldId="263"/>
            <ac:spMk id="3" creationId="{42EEF09F-B818-4AB9-9F8C-1CE3D206DA79}"/>
          </ac:spMkLst>
        </pc:spChg>
        <pc:picChg chg="add mod ord">
          <ac:chgData name="Daisy Gregory" userId="3c9ca77b39a81947" providerId="LiveId" clId="{B118D760-A9A6-43DE-9A81-99612DD27643}" dt="2020-04-30T14:47:55.757" v="1528" actId="171"/>
          <ac:picMkLst>
            <pc:docMk/>
            <pc:sldMk cId="215517388" sldId="263"/>
            <ac:picMk id="4" creationId="{B233FF5C-42DA-4E5F-8517-1E29CD0C40F5}"/>
          </ac:picMkLst>
        </pc:picChg>
      </pc:sldChg>
      <pc:sldChg chg="addSp modSp new mod ord modTransition modAnim">
        <pc:chgData name="Daisy Gregory" userId="3c9ca77b39a81947" providerId="LiveId" clId="{B118D760-A9A6-43DE-9A81-99612DD27643}" dt="2020-04-30T15:25:27.977" v="2216"/>
        <pc:sldMkLst>
          <pc:docMk/>
          <pc:sldMk cId="3020139586" sldId="264"/>
        </pc:sldMkLst>
        <pc:spChg chg="mod">
          <ac:chgData name="Daisy Gregory" userId="3c9ca77b39a81947" providerId="LiveId" clId="{B118D760-A9A6-43DE-9A81-99612DD27643}" dt="2020-04-30T14:57:51.324" v="1628" actId="207"/>
          <ac:spMkLst>
            <pc:docMk/>
            <pc:sldMk cId="3020139586" sldId="264"/>
            <ac:spMk id="2" creationId="{8700FCCE-8182-4B66-947F-9E7B182B0E59}"/>
          </ac:spMkLst>
        </pc:spChg>
        <pc:spChg chg="mod">
          <ac:chgData name="Daisy Gregory" userId="3c9ca77b39a81947" providerId="LiveId" clId="{B118D760-A9A6-43DE-9A81-99612DD27643}" dt="2020-04-30T14:57:43.835" v="1627" actId="207"/>
          <ac:spMkLst>
            <pc:docMk/>
            <pc:sldMk cId="3020139586" sldId="264"/>
            <ac:spMk id="3" creationId="{743543E4-DF90-4D6E-B36E-F619D7B59253}"/>
          </ac:spMkLst>
        </pc:spChg>
        <pc:picChg chg="add mod ord">
          <ac:chgData name="Daisy Gregory" userId="3c9ca77b39a81947" providerId="LiveId" clId="{B118D760-A9A6-43DE-9A81-99612DD27643}" dt="2020-04-30T14:57:09.749" v="1626" actId="171"/>
          <ac:picMkLst>
            <pc:docMk/>
            <pc:sldMk cId="3020139586" sldId="264"/>
            <ac:picMk id="4" creationId="{D6D1AF99-A2C1-4704-8BFB-D78A706D2D25}"/>
          </ac:picMkLst>
        </pc:picChg>
      </pc:sldChg>
      <pc:sldChg chg="addSp modSp new mod modTransition modAnim">
        <pc:chgData name="Daisy Gregory" userId="3c9ca77b39a81947" providerId="LiveId" clId="{B118D760-A9A6-43DE-9A81-99612DD27643}" dt="2020-04-30T15:26:58.491" v="2223" actId="207"/>
        <pc:sldMkLst>
          <pc:docMk/>
          <pc:sldMk cId="544175798" sldId="265"/>
        </pc:sldMkLst>
        <pc:spChg chg="mod">
          <ac:chgData name="Daisy Gregory" userId="3c9ca77b39a81947" providerId="LiveId" clId="{B118D760-A9A6-43DE-9A81-99612DD27643}" dt="2020-04-30T15:26:58.491" v="2223" actId="207"/>
          <ac:spMkLst>
            <pc:docMk/>
            <pc:sldMk cId="544175798" sldId="265"/>
            <ac:spMk id="2" creationId="{47B459BD-87C0-4ECB-B37D-2884ED29C574}"/>
          </ac:spMkLst>
        </pc:spChg>
        <pc:spChg chg="mod">
          <ac:chgData name="Daisy Gregory" userId="3c9ca77b39a81947" providerId="LiveId" clId="{B118D760-A9A6-43DE-9A81-99612DD27643}" dt="2020-04-30T15:26:45.798" v="2220" actId="207"/>
          <ac:spMkLst>
            <pc:docMk/>
            <pc:sldMk cId="544175798" sldId="265"/>
            <ac:spMk id="3" creationId="{B8CDCA69-E226-4DF3-8CC2-6423A4BCC0CB}"/>
          </ac:spMkLst>
        </pc:spChg>
        <pc:picChg chg="add mod ord">
          <ac:chgData name="Daisy Gregory" userId="3c9ca77b39a81947" providerId="LiveId" clId="{B118D760-A9A6-43DE-9A81-99612DD27643}" dt="2020-04-30T15:11:50.697" v="2171" actId="171"/>
          <ac:picMkLst>
            <pc:docMk/>
            <pc:sldMk cId="544175798" sldId="265"/>
            <ac:picMk id="4" creationId="{41802BE9-3FD0-40A5-A77B-90F97BC89AB6}"/>
          </ac:picMkLst>
        </pc:picChg>
      </pc:sldChg>
      <pc:sldChg chg="addSp modSp new mod modTransition">
        <pc:chgData name="Daisy Gregory" userId="3c9ca77b39a81947" providerId="LiveId" clId="{B118D760-A9A6-43DE-9A81-99612DD27643}" dt="2020-04-30T15:20:53.224" v="2199"/>
        <pc:sldMkLst>
          <pc:docMk/>
          <pc:sldMk cId="3451476453" sldId="266"/>
        </pc:sldMkLst>
        <pc:picChg chg="add mod">
          <ac:chgData name="Daisy Gregory" userId="3c9ca77b39a81947" providerId="LiveId" clId="{B118D760-A9A6-43DE-9A81-99612DD27643}" dt="2020-04-30T15:17:31.737" v="2187" actId="14100"/>
          <ac:picMkLst>
            <pc:docMk/>
            <pc:sldMk cId="3451476453" sldId="266"/>
            <ac:picMk id="2" creationId="{0B65C5E5-2F65-4FE3-B636-2739CD4C5293}"/>
          </ac:picMkLst>
        </pc:picChg>
      </pc:sldChg>
      <pc:sldChg chg="addSp modSp new mod modTransition">
        <pc:chgData name="Daisy Gregory" userId="3c9ca77b39a81947" providerId="LiveId" clId="{B118D760-A9A6-43DE-9A81-99612DD27643}" dt="2020-04-30T15:21:01.303" v="2200"/>
        <pc:sldMkLst>
          <pc:docMk/>
          <pc:sldMk cId="2365069695" sldId="267"/>
        </pc:sldMkLst>
        <pc:picChg chg="add mod">
          <ac:chgData name="Daisy Gregory" userId="3c9ca77b39a81947" providerId="LiveId" clId="{B118D760-A9A6-43DE-9A81-99612DD27643}" dt="2020-04-30T15:15:12.532" v="2180" actId="14100"/>
          <ac:picMkLst>
            <pc:docMk/>
            <pc:sldMk cId="2365069695" sldId="267"/>
            <ac:picMk id="2" creationId="{0D0EEB16-C62C-4440-8308-D559FDC3AB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AE43-7D83-45EB-84B5-396CF21FB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9A27F-5393-40B4-B64A-7ADF6E13C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755D5-C4A4-40A0-B78C-D3FF75F1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A92-A5D3-4867-AF2D-CF60673DAF5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52BDA-A550-4AE0-A8C0-18DE1C42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AF935-6D0C-49FD-B2D9-85242779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6D19-C745-4210-A9BB-F8B40A9A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10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25DB-ED3E-4E71-A328-EB73D12B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00C8F-15F6-4E44-ABCB-F43B98309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5A44C-6DDE-47F4-8CBC-DD391245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A92-A5D3-4867-AF2D-CF60673DAF5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8ED3B-7923-4AE0-AACC-12780C84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F98A4-BDC4-4B5C-8F25-4E52CF96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6D19-C745-4210-A9BB-F8B40A9A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3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30739D-B1D6-4598-82A7-12C5B18E6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B78EE-267F-44DD-BE8F-D5E7F668F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0BC60-3542-4240-8E08-49201142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A92-A5D3-4867-AF2D-CF60673DAF5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E803-E6C6-4F29-870C-4138F835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61C7-7A9A-418C-A2CC-5BEBCE7C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6D19-C745-4210-A9BB-F8B40A9A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0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FF3D-F639-4791-A545-4F6E57A3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FF2E-33B0-401A-800C-7C82C5AC8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88436-C301-48BC-9867-4B773230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A92-A5D3-4867-AF2D-CF60673DAF5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2571D-4551-4C70-BD42-B01BB63C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8FDAA-7D7F-4F18-B84F-96A1E6AD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6D19-C745-4210-A9BB-F8B40A9A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9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255B-DB8E-4D97-A414-883AF7252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B917C-9A0D-4F6A-AE09-1FD228688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D48B5-4C88-47E1-AC79-A624D510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A92-A5D3-4867-AF2D-CF60673DAF5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E001D-02A0-4CB2-ADBD-F2E4B3EE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8A18B-D621-4874-AA81-EBCA166A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6D19-C745-4210-A9BB-F8B40A9A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7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C1DA-B9DC-44C2-BD2C-6EF70676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B7BC6-388A-4130-872C-0DB49947D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8909C-9D85-40EA-9753-39A1750D9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3DCA4-4B8A-40C7-90EE-87FFB3FC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A92-A5D3-4867-AF2D-CF60673DAF5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9D62E-115E-416A-BF5D-3167258C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C7D32-DD52-4EC5-BACE-8B59A6AA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6D19-C745-4210-A9BB-F8B40A9A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35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9793A-99A8-4EE1-9652-CB140F95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3F866-32D3-4AD6-B633-280CBBB74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34A81-AC49-4981-9399-6718A39E2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B5FFF-27AE-45EA-A630-0C5EC7659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B9BAC-B87B-4CE8-AFFA-4225BAFAE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6A2D90-94EB-40D5-BD49-434178A2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A92-A5D3-4867-AF2D-CF60673DAF5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31C12D-8D4B-423A-A6EE-7967F43C0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1D92-66F4-43F3-9E6F-A11C470B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6D19-C745-4210-A9BB-F8B40A9A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6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5E83-1922-43BE-A7C5-55A3CAB1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11695-6890-4E6C-A198-246E7A30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A92-A5D3-4867-AF2D-CF60673DAF5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B4318-34D2-4289-9C32-E09838A9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512EF-6DD3-4985-922F-37FDA6C9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6D19-C745-4210-A9BB-F8B40A9A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5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D156A-3014-4385-8FBF-B9918499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A92-A5D3-4867-AF2D-CF60673DAF5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2A9AE-579A-4A83-8537-BB42109F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3AF36-DB40-45EE-AB84-2C2827F5B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6D19-C745-4210-A9BB-F8B40A9A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6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B9A4-DC27-45FC-86BF-F7F7993B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F7E13-F163-483B-B9D1-7779A1A9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D16B1-05B3-497C-85EF-AF526E957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1A7D6-FE5B-42EA-B01C-0DF86D36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A92-A5D3-4867-AF2D-CF60673DAF5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0817F-E7F6-4B7A-A203-8B42E629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2CE45-031B-4CEF-BB78-49E84085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6D19-C745-4210-A9BB-F8B40A9A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40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D928-0B56-455B-A50B-11078966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54267-55F0-496A-AB8A-2FA081169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87310-FD59-4385-B388-9AAA51EE9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D9E72-FC8A-438B-BBE6-EEB69F23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A92-A5D3-4867-AF2D-CF60673DAF5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8A196-550C-415C-9408-A200099D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B84C7-5F0F-4B65-A7FF-FC76F648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6D19-C745-4210-A9BB-F8B40A9A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6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FB385-935E-40D6-BAD5-55F7E547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72E18-73E1-4F59-ACCE-2FE7C8B61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B13C0-3CDA-47FB-AD1F-934EF9CE9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FA92-A5D3-4867-AF2D-CF60673DAF53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9E3B4-4E21-4F6C-A1B2-EDD47E035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B566D-4B28-4F73-A26F-64B4146B0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6D19-C745-4210-A9BB-F8B40A9A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6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cksters.com/holidays/easter.ph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1DD1B3-AD6B-47BD-9A71-04CB5F253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9805C4-C7FF-48DB-A245-05177F21A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Kristen ITC" panose="03050502040202030202" pitchFamily="66" charset="0"/>
              </a:rPr>
              <a:t>May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76BD1-331E-467E-8530-BA37EA939B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By Daisy</a:t>
            </a:r>
          </a:p>
        </p:txBody>
      </p:sp>
    </p:spTree>
    <p:extLst>
      <p:ext uri="{BB962C8B-B14F-4D97-AF65-F5344CB8AC3E}">
        <p14:creationId xmlns:p14="http://schemas.microsoft.com/office/powerpoint/2010/main" val="306045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0EEB16-C62C-4440-8308-D559FDC3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24DAAD-795C-4C96-9730-C5A737A3B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2C6A5-5EA7-4EED-990F-1ADC233E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Kristen ITC" panose="03050502040202030202" pitchFamily="66" charset="0"/>
              </a:rPr>
              <a:t>	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6DBEC-BB7D-4401-A99A-E2B2588F5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Kristen ITC" panose="03050502040202030202" pitchFamily="66" charset="0"/>
              </a:rPr>
              <a:t>What is May Day?</a:t>
            </a:r>
          </a:p>
          <a:p>
            <a:r>
              <a:rPr lang="en-GB" dirty="0">
                <a:solidFill>
                  <a:srgbClr val="FF0000"/>
                </a:solidFill>
                <a:latin typeface="Kristen ITC" panose="03050502040202030202" pitchFamily="66" charset="0"/>
              </a:rPr>
              <a:t>What is the History behind it?</a:t>
            </a:r>
          </a:p>
          <a:p>
            <a:r>
              <a:rPr lang="en-GB" dirty="0">
                <a:solidFill>
                  <a:srgbClr val="FF0000"/>
                </a:solidFill>
                <a:latin typeface="Kristen ITC" panose="03050502040202030202" pitchFamily="66" charset="0"/>
              </a:rPr>
              <a:t>Morris Dancing</a:t>
            </a:r>
          </a:p>
          <a:p>
            <a:r>
              <a:rPr lang="en-GB" dirty="0">
                <a:solidFill>
                  <a:srgbClr val="FF0000"/>
                </a:solidFill>
                <a:latin typeface="Kristen ITC" panose="03050502040202030202" pitchFamily="66" charset="0"/>
              </a:rPr>
              <a:t>Maypole Dancing</a:t>
            </a:r>
          </a:p>
          <a:p>
            <a:r>
              <a:rPr lang="en-GB" dirty="0">
                <a:solidFill>
                  <a:srgbClr val="FF0000"/>
                </a:solidFill>
                <a:latin typeface="Kristen ITC" panose="03050502040202030202" pitchFamily="66" charset="0"/>
              </a:rPr>
              <a:t>May Queen </a:t>
            </a:r>
          </a:p>
          <a:p>
            <a:r>
              <a:rPr lang="en-GB" dirty="0">
                <a:solidFill>
                  <a:srgbClr val="FF0000"/>
                </a:solidFill>
                <a:latin typeface="Kristen ITC" panose="03050502040202030202" pitchFamily="66" charset="0"/>
              </a:rPr>
              <a:t>How to celebrate May Day in Lockdown </a:t>
            </a:r>
          </a:p>
          <a:p>
            <a:r>
              <a:rPr lang="en-GB" dirty="0">
                <a:solidFill>
                  <a:srgbClr val="FF0000"/>
                </a:solidFill>
                <a:latin typeface="Kristen ITC" panose="03050502040202030202" pitchFamily="66" charset="0"/>
              </a:rPr>
              <a:t>Any Questions</a:t>
            </a:r>
          </a:p>
          <a:p>
            <a:r>
              <a:rPr lang="en-GB" dirty="0">
                <a:solidFill>
                  <a:srgbClr val="FF0000"/>
                </a:solidFill>
                <a:latin typeface="Kristen ITC" panose="03050502040202030202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802890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2B411C-4030-45A2-9C0F-A79A1C89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CBF501-C448-44F6-B2B8-95402C0B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Kristen ITC" panose="03050502040202030202" pitchFamily="66" charset="0"/>
              </a:rPr>
              <a:t>What is May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E9325-72E4-46C1-B136-70C4CEBDF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Kristen ITC" panose="03050502040202030202" pitchFamily="66" charset="0"/>
              </a:rPr>
              <a:t>May Day is Celebrated on the 1</a:t>
            </a:r>
            <a:r>
              <a:rPr lang="en-GB" baseline="30000" dirty="0">
                <a:latin typeface="Kristen ITC" panose="03050502040202030202" pitchFamily="66" charset="0"/>
              </a:rPr>
              <a:t>st</a:t>
            </a:r>
            <a:r>
              <a:rPr lang="en-GB" dirty="0">
                <a:latin typeface="Kristen ITC" panose="03050502040202030202" pitchFamily="66" charset="0"/>
              </a:rPr>
              <a:t> of May hence the name</a:t>
            </a:r>
          </a:p>
          <a:p>
            <a:pPr marL="0" indent="0">
              <a:buNone/>
            </a:pPr>
            <a:r>
              <a:rPr lang="en-GB" dirty="0">
                <a:latin typeface="Kristen ITC" panose="03050502040202030202" pitchFamily="66" charset="0"/>
              </a:rPr>
              <a:t>. The Pagan name for May is Beltane which means, ‘the day of fire’ which marks the coming of Summer</a:t>
            </a:r>
          </a:p>
          <a:p>
            <a:pPr marL="0" indent="0">
              <a:buNone/>
            </a:pPr>
            <a:r>
              <a:rPr lang="en-GB" dirty="0">
                <a:latin typeface="Kristen ITC" panose="03050502040202030202" pitchFamily="66" charset="0"/>
              </a:rPr>
              <a:t>. Throughout the world, May Day is recognized as ‘International Workers Day’ (IWD)</a:t>
            </a:r>
          </a:p>
          <a:p>
            <a:pPr marL="0" indent="0">
              <a:buNone/>
            </a:pPr>
            <a:r>
              <a:rPr lang="en-GB" dirty="0">
                <a:latin typeface="Kristen ITC" panose="03050502040202030202" pitchFamily="66" charset="0"/>
              </a:rPr>
              <a:t>. Unlike Easter and Christmas, May Day is the one festival of the year that does not have a church service</a:t>
            </a:r>
          </a:p>
          <a:p>
            <a:pPr marL="0" indent="0">
              <a:buNone/>
            </a:pPr>
            <a:r>
              <a:rPr lang="en-GB" dirty="0">
                <a:latin typeface="Kristen ITC" panose="03050502040202030202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421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93CBDE-73EE-411A-BDB1-A0D2C0964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79FB1-FCAA-475F-8B94-F0863CA4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What is the history behind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CDA96-DAE3-43DB-A07B-4673B9699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May is named for the Roman Goddess Maia</a:t>
            </a:r>
          </a:p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May Day has changed throughout history.  In Greek and Roman times it was a day to celebrate spring and the coming of Summer.   When Christianity came to Europe and England, May Day became intertwined with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Easter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 and other Christian celebrations</a:t>
            </a:r>
          </a:p>
          <a:p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In the 1900s May Day became a day to celebrate </a:t>
            </a:r>
            <a:r>
              <a:rPr lang="en-GB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labor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 in many communist and socialist countries. They would celebrate the workers as well as the armed forces on this day.  Throughout the world, this day became known as Labour Day</a:t>
            </a:r>
          </a:p>
        </p:txBody>
      </p:sp>
    </p:spTree>
    <p:extLst>
      <p:ext uri="{BB962C8B-B14F-4D97-AF65-F5344CB8AC3E}">
        <p14:creationId xmlns:p14="http://schemas.microsoft.com/office/powerpoint/2010/main" val="11575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070E83-6A93-4CD2-B52A-694C5668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0837B-B096-4C49-91CE-A64868F7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2D050"/>
                </a:solidFill>
                <a:latin typeface="Kristen ITC" panose="03050502040202030202" pitchFamily="66" charset="0"/>
              </a:rPr>
              <a:t>Morris Dancing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F951C-F213-4235-B95F-A3301A845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  <a:latin typeface="Kristen ITC" panose="03050502040202030202" pitchFamily="66" charset="0"/>
              </a:rPr>
              <a:t>Morris dancing is</a:t>
            </a:r>
            <a:r>
              <a:rPr lang="en-GB" dirty="0">
                <a:solidFill>
                  <a:srgbClr val="92D050"/>
                </a:solidFill>
                <a:latin typeface="Kristen ITC" panose="03050502040202030202" pitchFamily="66" charset="0"/>
              </a:rPr>
              <a:t> also spelled </a:t>
            </a:r>
            <a:r>
              <a:rPr lang="en-GB" b="1" dirty="0" err="1">
                <a:solidFill>
                  <a:srgbClr val="92D050"/>
                </a:solidFill>
                <a:latin typeface="Kristen ITC" panose="03050502040202030202" pitchFamily="66" charset="0"/>
              </a:rPr>
              <a:t>Moresgue</a:t>
            </a:r>
            <a:r>
              <a:rPr lang="en-GB" b="1" dirty="0">
                <a:solidFill>
                  <a:srgbClr val="92D050"/>
                </a:solidFill>
                <a:latin typeface="Kristen ITC" panose="03050502040202030202" pitchFamily="66" charset="0"/>
              </a:rPr>
              <a:t>, Morrice, </a:t>
            </a:r>
            <a:r>
              <a:rPr lang="en-GB" b="1" dirty="0" err="1">
                <a:solidFill>
                  <a:srgbClr val="92D050"/>
                </a:solidFill>
                <a:latin typeface="Kristen ITC" panose="03050502040202030202" pitchFamily="66" charset="0"/>
              </a:rPr>
              <a:t>Morisque</a:t>
            </a:r>
            <a:r>
              <a:rPr lang="en-GB" dirty="0">
                <a:solidFill>
                  <a:srgbClr val="92D050"/>
                </a:solidFill>
                <a:latin typeface="Kristen ITC" panose="03050502040202030202" pitchFamily="66" charset="0"/>
              </a:rPr>
              <a:t>, or </a:t>
            </a:r>
            <a:r>
              <a:rPr lang="en-GB" b="1" dirty="0" err="1">
                <a:solidFill>
                  <a:srgbClr val="92D050"/>
                </a:solidFill>
                <a:latin typeface="Kristen ITC" panose="03050502040202030202" pitchFamily="66" charset="0"/>
              </a:rPr>
              <a:t>Morrisk</a:t>
            </a:r>
            <a:endParaRPr lang="en-GB" b="1" dirty="0">
              <a:solidFill>
                <a:srgbClr val="92D050"/>
              </a:solidFill>
              <a:latin typeface="Kristen ITC" panose="03050502040202030202" pitchFamily="66" charset="0"/>
            </a:endParaRPr>
          </a:p>
          <a:p>
            <a:r>
              <a:rPr lang="en-GB" dirty="0">
                <a:solidFill>
                  <a:srgbClr val="92D050"/>
                </a:solidFill>
                <a:latin typeface="Kristen ITC" panose="03050502040202030202" pitchFamily="66" charset="0"/>
              </a:rPr>
              <a:t>Men usually perform Morris Dancing</a:t>
            </a:r>
          </a:p>
          <a:p>
            <a:r>
              <a:rPr lang="en-GB" dirty="0">
                <a:solidFill>
                  <a:srgbClr val="92D050"/>
                </a:solidFill>
                <a:latin typeface="Kristen ITC" panose="03050502040202030202" pitchFamily="66" charset="0"/>
              </a:rPr>
              <a:t>They wear bells around their arms and legs</a:t>
            </a:r>
          </a:p>
          <a:p>
            <a:r>
              <a:rPr lang="en-GB" dirty="0">
                <a:solidFill>
                  <a:srgbClr val="92D050"/>
                </a:solidFill>
                <a:latin typeface="Kristen ITC" panose="03050502040202030202" pitchFamily="66" charset="0"/>
              </a:rPr>
              <a:t>It is celebrated on May Day</a:t>
            </a:r>
          </a:p>
        </p:txBody>
      </p:sp>
    </p:spTree>
    <p:extLst>
      <p:ext uri="{BB962C8B-B14F-4D97-AF65-F5344CB8AC3E}">
        <p14:creationId xmlns:p14="http://schemas.microsoft.com/office/powerpoint/2010/main" val="28373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33FF5C-42DA-4E5F-8517-1E29CD0C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9DDC7E-A904-4954-BADE-55CAE0B2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Maypole Dancing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EF09F-B818-4AB9-9F8C-1CE3D206D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The British tradition of dancing around a maypole is around 600 years old</a:t>
            </a:r>
          </a:p>
          <a:p>
            <a:pPr fontAlgn="base"/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pPr fontAlgn="base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Dancing around a maypole involves a group of people taking a coloured ribbon attached to it and weaving around each other to make a pattern</a:t>
            </a:r>
          </a:p>
          <a:p>
            <a:pPr fontAlgn="base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People often Skip around the Maypole to music</a:t>
            </a:r>
          </a:p>
          <a:p>
            <a:pPr fontAlgn="base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  <a:latin typeface="Kristen ITC" panose="03050502040202030202" pitchFamily="66" charset="0"/>
              </a:rPr>
              <a:t>Traditionally the dancers position themselves in pairs of boys and girls before beginning their routine</a:t>
            </a:r>
          </a:p>
          <a:p>
            <a:pPr fontAlgn="base"/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  <a:p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D1AF99-A2C1-4704-8BFB-D78A706D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00FCCE-8182-4B66-947F-9E7B182B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Kristen ITC" panose="03050502040202030202" pitchFamily="66" charset="0"/>
              </a:rPr>
              <a:t>May Queen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543E4-DF90-4D6E-B36E-F619D7B59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Kristen ITC" panose="03050502040202030202" pitchFamily="66" charset="0"/>
              </a:rPr>
              <a:t> A May Queen is a girl who rides or walks at the front of a parade for May Day celebrations.  She wears a white gown to symbolise purity and usually a tiara or crown.  Her duty is to begin the May Day celebrations.  She is generally crowned by flowers and makes a speech before the dancing begins.  Certain age-groups dance around a Maypole celebrating youth and springtime.</a:t>
            </a:r>
          </a:p>
        </p:txBody>
      </p:sp>
    </p:spTree>
    <p:extLst>
      <p:ext uri="{BB962C8B-B14F-4D97-AF65-F5344CB8AC3E}">
        <p14:creationId xmlns:p14="http://schemas.microsoft.com/office/powerpoint/2010/main" val="30201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802BE9-3FD0-40A5-A77B-90F97BC8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459BD-87C0-4ECB-B37D-2884ED29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How to celebrate May Day in Lockdown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DCA69-E226-4DF3-8CC2-6423A4BCC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Choose someone in your family to be the May Queen</a:t>
            </a:r>
          </a:p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Wear a flower Crown-as a symbol of Spring turning to Summer</a:t>
            </a:r>
          </a:p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Bake a cake</a:t>
            </a:r>
          </a:p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Have a picnic in your back garden, with lots of fresh food</a:t>
            </a:r>
          </a:p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Make May Day cards and give them to your friends</a:t>
            </a:r>
          </a:p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Put bunting up around your house</a:t>
            </a:r>
          </a:p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Kristen ITC" panose="03050502040202030202" pitchFamily="66" charset="0"/>
              </a:rPr>
              <a:t>Go out for your once-a-day exercise and take photographs to remember your walk/cycle/run</a:t>
            </a:r>
          </a:p>
        </p:txBody>
      </p:sp>
    </p:spTree>
    <p:extLst>
      <p:ext uri="{BB962C8B-B14F-4D97-AF65-F5344CB8AC3E}">
        <p14:creationId xmlns:p14="http://schemas.microsoft.com/office/powerpoint/2010/main" val="5441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5C5E5-2F65-4FE3-B636-2739CD4C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461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Kristen ITC</vt:lpstr>
      <vt:lpstr>Office Theme</vt:lpstr>
      <vt:lpstr>May Day</vt:lpstr>
      <vt:lpstr> Contents</vt:lpstr>
      <vt:lpstr>What is May Day?</vt:lpstr>
      <vt:lpstr>What is the history behind it?</vt:lpstr>
      <vt:lpstr>Morris Dancing</vt:lpstr>
      <vt:lpstr>Maypole Dancing</vt:lpstr>
      <vt:lpstr>May Queen</vt:lpstr>
      <vt:lpstr>How to celebrate May Day in Lockdown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Day</dc:title>
  <dc:creator>Daisy Gregory</dc:creator>
  <cp:lastModifiedBy>Lynsey Gregory2</cp:lastModifiedBy>
  <cp:revision>4</cp:revision>
  <dcterms:created xsi:type="dcterms:W3CDTF">2020-04-30T13:21:32Z</dcterms:created>
  <dcterms:modified xsi:type="dcterms:W3CDTF">2020-05-01T13:51:49Z</dcterms:modified>
</cp:coreProperties>
</file>