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0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1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4608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556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439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479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76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65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6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25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56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87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0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23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6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A527C-75AC-48EA-964F-16EC81F11E0E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1832BF-6D7C-4780-A32F-EACA569E03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3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206145-FDCA-4BB0-B0D8-1318FFD6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L.O. I can write an autobiographical account about a journey.</a:t>
            </a: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Task: Think about a journey you have been on. It could be a holiday, by aeroplane, bus or car, or even a walk.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ED869C-4552-46E5-B9CC-43F9EB2ED0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Years 3 and 4 Success Criteria: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Write the recount in chronological order.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Make sure verbs are mainly written in the past tense (except in speech)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If using speech, use the success criteria from activity 2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Can you add a simile?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Can you add a rhetorical question?</a:t>
            </a:r>
          </a:p>
          <a:p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674BEB-D5F8-4D52-A239-9BEC6D99A9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Years 5 and 6 Success Criteria: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Make sure your recount shares your thoughts and feelings about your adventure.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Add punctuation, such as commas and dashes.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Use language features, such as noun phrases ,similes and rhetorical questions.</a:t>
            </a:r>
          </a:p>
          <a:p>
            <a:r>
              <a:rPr lang="en-GB" dirty="0">
                <a:solidFill>
                  <a:schemeClr val="accent1"/>
                </a:solidFill>
                <a:latin typeface="Comic Sans MS" panose="030F0702030302020204" pitchFamily="66" charset="0"/>
              </a:rPr>
              <a:t>Edit work to make sure spellings and punctuation are correct, and that it is interesting to read.</a:t>
            </a:r>
          </a:p>
        </p:txBody>
      </p:sp>
    </p:spTree>
    <p:extLst>
      <p:ext uri="{BB962C8B-B14F-4D97-AF65-F5344CB8AC3E}">
        <p14:creationId xmlns:p14="http://schemas.microsoft.com/office/powerpoint/2010/main" val="30579532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159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Trebuchet MS</vt:lpstr>
      <vt:lpstr>Wingdings 3</vt:lpstr>
      <vt:lpstr>Facet</vt:lpstr>
      <vt:lpstr>L.O. I can write an autobiographical account about a journey. Task: Think about a journey you have been on. It could be a holiday, by aeroplane, bus or car, or even a walk.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L.O. I can write an autobiographical account about a journey. Task: Think about a journey you have been on. It could be a holiday, by aeroplane, bus or car, or even a walk.</dc:title>
  <dc:creator>Lynsey Gregory2</dc:creator>
  <cp:lastModifiedBy>Lynsey Gregory2</cp:lastModifiedBy>
  <cp:revision>2</cp:revision>
  <dcterms:created xsi:type="dcterms:W3CDTF">2020-06-14T09:23:01Z</dcterms:created>
  <dcterms:modified xsi:type="dcterms:W3CDTF">2020-06-14T09:24:52Z</dcterms:modified>
</cp:coreProperties>
</file>