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9D498-569C-BD45-833F-2C92235312BC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D07C4-44A2-604F-B83E-B120133B1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4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D07C4-44A2-604F-B83E-B120133B11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4_5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UM_B4_PP_04_6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4_SUM_B4_PP_04_7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</Words>
  <Application>Microsoft Macintosh PowerPoint</Application>
  <PresentationFormat>On-screen Show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38</cp:revision>
  <dcterms:created xsi:type="dcterms:W3CDTF">2019-07-05T11:02:13Z</dcterms:created>
  <dcterms:modified xsi:type="dcterms:W3CDTF">2020-05-14T14:27:52Z</dcterms:modified>
</cp:coreProperties>
</file>