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82" d="100"/>
          <a:sy n="82" d="100"/>
        </p:scale>
        <p:origin x="147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58AC123-050E-4CB3-A2F0-127A1F02C0AB}" type="datetimeFigureOut">
              <a:rPr lang="en-US" smtClean="0"/>
              <a:t>5/12/2020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F1CF0E-1255-4F09-B0BC-B61A00D065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8AC123-050E-4CB3-A2F0-127A1F02C0AB}"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1CF0E-1255-4F09-B0BC-B61A00D065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8AC123-050E-4CB3-A2F0-127A1F02C0AB}"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1CF0E-1255-4F09-B0BC-B61A00D065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8AC123-050E-4CB3-A2F0-127A1F02C0AB}"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1CF0E-1255-4F09-B0BC-B61A00D065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58AC123-050E-4CB3-A2F0-127A1F02C0AB}"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1CF0E-1255-4F09-B0BC-B61A00D065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58AC123-050E-4CB3-A2F0-127A1F02C0AB}"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1CF0E-1255-4F09-B0BC-B61A00D065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58AC123-050E-4CB3-A2F0-127A1F02C0AB}" type="datetimeFigureOut">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1CF0E-1255-4F09-B0BC-B61A00D065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58AC123-050E-4CB3-A2F0-127A1F02C0AB}"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1CF0E-1255-4F09-B0BC-B61A00D065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AC123-050E-4CB3-A2F0-127A1F02C0AB}"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1CF0E-1255-4F09-B0BC-B61A00D065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58AC123-050E-4CB3-A2F0-127A1F02C0AB}"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1CF0E-1255-4F09-B0BC-B61A00D065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58AC123-050E-4CB3-A2F0-127A1F02C0AB}"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AF1CF0E-1255-4F09-B0BC-B61A00D0654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8AC123-050E-4CB3-A2F0-127A1F02C0AB}" type="datetimeFigureOut">
              <a:rPr lang="en-US" smtClean="0"/>
              <a:t>5/12/2020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F1CF0E-1255-4F09-B0BC-B61A00D0654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Emperor penguins </a:t>
            </a:r>
          </a:p>
        </p:txBody>
      </p:sp>
      <p:sp>
        <p:nvSpPr>
          <p:cNvPr id="3" name="Subtitle 2"/>
          <p:cNvSpPr>
            <a:spLocks noGrp="1"/>
          </p:cNvSpPr>
          <p:nvPr>
            <p:ph type="subTitle" idx="1"/>
          </p:nvPr>
        </p:nvSpPr>
        <p:spPr/>
        <p:txBody>
          <a:bodyPr/>
          <a:lstStyle/>
          <a:p>
            <a:r>
              <a:rPr lang="en-US" dirty="0"/>
              <a:t>A detailed fact file on emperor penguins</a:t>
            </a:r>
          </a:p>
        </p:txBody>
      </p:sp>
    </p:spTree>
  </p:cSld>
  <p:clrMapOvr>
    <a:masterClrMapping/>
  </p:clrMapOvr>
  <p:transition spd="slow" advClick="0" advTm="10000">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Emperor penguin breeding grounds </a:t>
            </a:r>
          </a:p>
        </p:txBody>
      </p:sp>
      <p:sp>
        <p:nvSpPr>
          <p:cNvPr id="4" name="Text Placeholder 3"/>
          <p:cNvSpPr>
            <a:spLocks noGrp="1"/>
          </p:cNvSpPr>
          <p:nvPr>
            <p:ph type="body" sz="half" idx="2"/>
          </p:nvPr>
        </p:nvSpPr>
        <p:spPr>
          <a:xfrm>
            <a:off x="1792288" y="5486400"/>
            <a:ext cx="5486400" cy="1143000"/>
          </a:xfrm>
        </p:spPr>
        <p:txBody>
          <a:bodyPr>
            <a:normAutofit/>
          </a:bodyPr>
          <a:lstStyle/>
          <a:p>
            <a:r>
              <a:rPr lang="en-US" dirty="0"/>
              <a:t>Emperor penguins traverse 80 metres inland to get to breeding grounds.  Males arrive just before the females.  The penguins get together and mate.  </a:t>
            </a:r>
          </a:p>
        </p:txBody>
      </p:sp>
      <p:pic>
        <p:nvPicPr>
          <p:cNvPr id="1026" name="Picture 2" descr="Thousands of emperor penguin chicks drowned after breeding ground ..."/>
          <p:cNvPicPr>
            <a:picLocks noGrp="1" noChangeAspect="1" noChangeArrowheads="1"/>
          </p:cNvPicPr>
          <p:nvPr>
            <p:ph type="pic" idx="1"/>
          </p:nvPr>
        </p:nvPicPr>
        <p:blipFill>
          <a:blip r:embed="rId2" cstate="print"/>
          <a:srcRect l="8337" r="8337"/>
          <a:stretch>
            <a:fillRect/>
          </a:stretch>
        </p:blipFill>
        <p:spPr bwMode="auto">
          <a:xfrm rot="446497">
            <a:off x="3057488" y="1168836"/>
            <a:ext cx="5367517" cy="4025638"/>
          </a:xfrm>
          <a:prstGeom prst="rect">
            <a:avLst/>
          </a:prstGeom>
          <a:noFill/>
        </p:spPr>
      </p:pic>
      <p:sp>
        <p:nvSpPr>
          <p:cNvPr id="7" name="Right Arrow 6"/>
          <p:cNvSpPr/>
          <p:nvPr/>
        </p:nvSpPr>
        <p:spPr>
          <a:xfrm>
            <a:off x="685800" y="3810000"/>
            <a:ext cx="1905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advClick="0" advTm="30000">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Adaptations </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Emperor penguins have four layers of scale-like feathers that protect them from icy winds and provide a waterproof coat .</a:t>
            </a:r>
          </a:p>
          <a:p>
            <a:r>
              <a:rPr lang="en-US" dirty="0"/>
              <a:t>They can store large amounts of fat which insulates their bodies and provides a long lasting energy source.</a:t>
            </a:r>
          </a:p>
          <a:p>
            <a:r>
              <a:rPr lang="en-US" dirty="0"/>
              <a:t>They can dive 565 </a:t>
            </a:r>
            <a:r>
              <a:rPr lang="en-GB" dirty="0"/>
              <a:t>metres</a:t>
            </a:r>
            <a:r>
              <a:rPr lang="en-US" dirty="0"/>
              <a:t> deep that’s deeper than any bird.</a:t>
            </a:r>
          </a:p>
        </p:txBody>
      </p:sp>
      <p:sp>
        <p:nvSpPr>
          <p:cNvPr id="4" name="Down Arrow 3"/>
          <p:cNvSpPr/>
          <p:nvPr/>
        </p:nvSpPr>
        <p:spPr>
          <a:xfrm>
            <a:off x="7239000" y="685800"/>
            <a:ext cx="685800" cy="914400"/>
          </a:xfrm>
          <a:prstGeom prst="downArrow">
            <a:avLst>
              <a:gd name="adj1" fmla="val 50000"/>
              <a:gd name="adj2" fmla="val 448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172200" y="685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advClick="0" advTm="30000">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Adaptations </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 They have strong claws to grip on the ice and they use them to slide on their bellies on the ice.</a:t>
            </a:r>
          </a:p>
          <a:p>
            <a:r>
              <a:rPr lang="en-US" dirty="0"/>
              <a:t>The males huddle to keep warm with the eggs or chicks whilst the females are fishing in the winter.</a:t>
            </a:r>
          </a:p>
        </p:txBody>
      </p:sp>
      <p:sp>
        <p:nvSpPr>
          <p:cNvPr id="4" name="Down Arrow 3"/>
          <p:cNvSpPr/>
          <p:nvPr/>
        </p:nvSpPr>
        <p:spPr>
          <a:xfrm>
            <a:off x="7239000" y="685800"/>
            <a:ext cx="685800" cy="914400"/>
          </a:xfrm>
          <a:prstGeom prst="downArrow">
            <a:avLst>
              <a:gd name="adj1" fmla="val 50000"/>
              <a:gd name="adj2" fmla="val 448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172200" y="685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advClick="0" advTm="20000">
    <p:strips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3124200" cy="685800"/>
          </a:xfrm>
        </p:spPr>
        <p:txBody>
          <a:bodyPr>
            <a:normAutofit fontScale="90000"/>
          </a:bodyPr>
          <a:lstStyle/>
          <a:p>
            <a:r>
              <a:rPr lang="en-US" sz="5000" dirty="0"/>
              <a:t>Mating </a:t>
            </a:r>
            <a:r>
              <a:rPr lang="en-US" dirty="0"/>
              <a:t>  part one</a:t>
            </a:r>
          </a:p>
        </p:txBody>
      </p:sp>
      <p:sp>
        <p:nvSpPr>
          <p:cNvPr id="4" name="Text Placeholder 3"/>
          <p:cNvSpPr>
            <a:spLocks noGrp="1"/>
          </p:cNvSpPr>
          <p:nvPr>
            <p:ph type="body" sz="half" idx="2"/>
          </p:nvPr>
        </p:nvSpPr>
        <p:spPr>
          <a:xfrm>
            <a:off x="304800" y="4419600"/>
            <a:ext cx="6477000" cy="2057400"/>
          </a:xfrm>
        </p:spPr>
        <p:txBody>
          <a:bodyPr>
            <a:noAutofit/>
          </a:bodyPr>
          <a:lstStyle/>
          <a:p>
            <a:r>
              <a:rPr lang="en-US" sz="2600" dirty="0"/>
              <a:t>Emperor penguins mate and lay eggs. After the female has lain the egg the male looks after it whilst the female goes to fish for the winter.  When the egg hatches the male cares  for the chick until the female is back.  </a:t>
            </a:r>
          </a:p>
          <a:p>
            <a:endParaRPr lang="en-US" sz="2600" dirty="0"/>
          </a:p>
        </p:txBody>
      </p:sp>
      <p:pic>
        <p:nvPicPr>
          <p:cNvPr id="13" name="Picture Placeholder 7" descr="penguin.jpg"/>
          <p:cNvPicPr>
            <a:picLocks noChangeAspect="1"/>
          </p:cNvPicPr>
          <p:nvPr/>
        </p:nvPicPr>
        <p:blipFill>
          <a:blip r:embed="rId2" cstate="print"/>
          <a:srcRect l="8792" r="8792"/>
          <a:stretch>
            <a:fillRect/>
          </a:stretch>
        </p:blipFill>
        <p:spPr bwMode="auto">
          <a:xfrm rot="420000">
            <a:off x="4133507" y="1348230"/>
            <a:ext cx="3553057" cy="3025375"/>
          </a:xfrm>
          <a:prstGeom prst="rect">
            <a:avLst/>
          </a:prstGeom>
          <a:noFill/>
          <a:ln w="3000" cap="rnd">
            <a:solidFill>
              <a:srgbClr val="C0C0C0"/>
            </a:solidFill>
            <a:round/>
          </a:ln>
          <a:effectLst/>
        </p:spPr>
      </p:pic>
    </p:spTree>
  </p:cSld>
  <p:clrMapOvr>
    <a:masterClrMapping/>
  </p:clrMapOvr>
  <p:transition spd="slow" advTm="45000">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4114800" cy="685800"/>
          </a:xfrm>
        </p:spPr>
        <p:txBody>
          <a:bodyPr>
            <a:normAutofit fontScale="90000"/>
          </a:bodyPr>
          <a:lstStyle/>
          <a:p>
            <a:r>
              <a:rPr lang="en-US" sz="5000" dirty="0"/>
              <a:t>Mating  </a:t>
            </a:r>
            <a:r>
              <a:rPr lang="en-US" dirty="0"/>
              <a:t>part two</a:t>
            </a:r>
          </a:p>
        </p:txBody>
      </p:sp>
      <p:pic>
        <p:nvPicPr>
          <p:cNvPr id="8" name="Picture Placeholder 7" descr="penguin.jpg"/>
          <p:cNvPicPr>
            <a:picLocks noGrp="1" noChangeAspect="1"/>
          </p:cNvPicPr>
          <p:nvPr>
            <p:ph type="pic" idx="1"/>
          </p:nvPr>
        </p:nvPicPr>
        <p:blipFill>
          <a:blip r:embed="rId2" cstate="print"/>
          <a:srcRect l="8792" r="8792"/>
          <a:stretch>
            <a:fillRect/>
          </a:stretch>
        </p:blipFill>
        <p:spPr bwMode="auto">
          <a:xfrm rot="420000">
            <a:off x="4133507" y="1348230"/>
            <a:ext cx="3553057" cy="3025375"/>
          </a:xfrm>
          <a:prstGeom prst="rect">
            <a:avLst/>
          </a:prstGeom>
          <a:noFill/>
        </p:spPr>
      </p:pic>
      <p:sp>
        <p:nvSpPr>
          <p:cNvPr id="4" name="Text Placeholder 3"/>
          <p:cNvSpPr>
            <a:spLocks noGrp="1"/>
          </p:cNvSpPr>
          <p:nvPr>
            <p:ph type="body" sz="half" idx="2"/>
          </p:nvPr>
        </p:nvSpPr>
        <p:spPr>
          <a:xfrm>
            <a:off x="304800" y="4343400"/>
            <a:ext cx="6477000" cy="2133600"/>
          </a:xfrm>
        </p:spPr>
        <p:txBody>
          <a:bodyPr>
            <a:noAutofit/>
          </a:bodyPr>
          <a:lstStyle/>
          <a:p>
            <a:r>
              <a:rPr lang="en-US" sz="2600" dirty="0"/>
              <a:t> Then the chick, the male and the female go to the ocean and fish but not many chicks make it past their first birthday and if they survive they only live on average in the wild 15-20 years.</a:t>
            </a:r>
          </a:p>
        </p:txBody>
      </p:sp>
    </p:spTree>
  </p:cSld>
  <p:clrMapOvr>
    <a:masterClrMapping/>
  </p:clrMapOvr>
  <p:transition spd="slow" advTm="45000">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watching</a:t>
            </a:r>
          </a:p>
        </p:txBody>
      </p:sp>
      <p:sp>
        <p:nvSpPr>
          <p:cNvPr id="3" name="Text Placeholder 2"/>
          <p:cNvSpPr>
            <a:spLocks noGrp="1"/>
          </p:cNvSpPr>
          <p:nvPr>
            <p:ph type="body" idx="1"/>
          </p:nvPr>
        </p:nvSpPr>
        <p:spPr/>
        <p:txBody>
          <a:bodyPr>
            <a:normAutofit/>
          </a:bodyPr>
          <a:lstStyle/>
          <a:p>
            <a:r>
              <a:rPr lang="en-US" sz="4000" dirty="0"/>
              <a:t>the end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250</TotalTime>
  <Words>233</Words>
  <Application>Microsoft Office PowerPoint</Application>
  <PresentationFormat>On-screen Show (4:3)</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Constantia</vt:lpstr>
      <vt:lpstr>Wingdings 2</vt:lpstr>
      <vt:lpstr>Flow</vt:lpstr>
      <vt:lpstr>Emperor penguins </vt:lpstr>
      <vt:lpstr>Emperor penguin breeding grounds </vt:lpstr>
      <vt:lpstr>Adaptations </vt:lpstr>
      <vt:lpstr>Adaptations </vt:lpstr>
      <vt:lpstr>Mating   part one</vt:lpstr>
      <vt:lpstr>Mating  part two</vt:lpstr>
      <vt:lpstr>Thank you for watching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dc:creator>
  <cp:lastModifiedBy>Admin</cp:lastModifiedBy>
  <cp:revision>18</cp:revision>
  <dcterms:created xsi:type="dcterms:W3CDTF">2020-05-06T10:11:15Z</dcterms:created>
  <dcterms:modified xsi:type="dcterms:W3CDTF">2020-05-12T20:23:57Z</dcterms:modified>
</cp:coreProperties>
</file>