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67" autoAdjust="0"/>
    <p:restoredTop sz="94672"/>
  </p:normalViewPr>
  <p:slideViewPr>
    <p:cSldViewPr snapToGrid="0" snapToObjects="1">
      <p:cViewPr varScale="1">
        <p:scale>
          <a:sx n="82" d="100"/>
          <a:sy n="82" d="100"/>
        </p:scale>
        <p:origin x="118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62B59A-9AA7-0F46-BD38-F8101933D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3FFCC7-0C5E-314F-94A5-99A38DF85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6_SUM_B3_PP_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Lynsey Gregory</cp:lastModifiedBy>
  <cp:revision>38</cp:revision>
  <dcterms:created xsi:type="dcterms:W3CDTF">2019-07-05T11:02:13Z</dcterms:created>
  <dcterms:modified xsi:type="dcterms:W3CDTF">2020-10-07T18:21:36Z</dcterms:modified>
</cp:coreProperties>
</file>