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4" r:id="rId5"/>
    <p:sldId id="265" r:id="rId6"/>
    <p:sldId id="266" r:id="rId7"/>
    <p:sldId id="260" r:id="rId8"/>
    <p:sldId id="267" r:id="rId9"/>
    <p:sldId id="268" r:id="rId10"/>
    <p:sldId id="269" r:id="rId11"/>
    <p:sldId id="271" r:id="rId12"/>
    <p:sldId id="27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A6C9-3599-42E4-A3D3-85F86E0F61C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35F79-2F67-4C3B-AC39-3C5DDA08A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8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3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3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34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8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5F79-2F67-4C3B-AC39-3C5DDA08A9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8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5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4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1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3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60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26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4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B7B0-4B9D-4AB7-A099-3AB9BF81F1DA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0103-029A-420B-AFF7-E73AC5235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012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4A_AJjj8M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telegraph.co.uk/money/graphics/2007/07/31/bcnamstrad131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texasexes.org/images/hs/hook/ElvisPresley.jpg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http://ceoworld.biz/ceo/wp-content/uploads/2009/10/sir-richard-branson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Comic Sans MS" pitchFamily="66" charset="0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What does it mean to be inspirational?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Tell someone in your household the most inspirational person in your life. 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Tell them why!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4098" name="Picture 2" descr="C:\Users\haughton.k\Local Settings\Temporary Internet Files\Content.IE5\COR5JN5J\MC900384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61109"/>
            <a:ext cx="1538021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31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-457200" y="304800"/>
            <a:ext cx="5257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0" hangingPunct="0"/>
            <a:r>
              <a:rPr lang="en-GB" altLang="en-US" sz="2400">
                <a:cs typeface="Arial" charset="0"/>
              </a:rPr>
              <a:t>The message of Team Hoyt is that everybody can achieve their goals.”</a:t>
            </a:r>
          </a:p>
        </p:txBody>
      </p:sp>
      <p:pic>
        <p:nvPicPr>
          <p:cNvPr id="12294" name="Picture 6" descr="Slideshow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"/>
          <a:stretch>
            <a:fillRect/>
          </a:stretch>
        </p:blipFill>
        <p:spPr bwMode="auto">
          <a:xfrm>
            <a:off x="533400" y="2057400"/>
            <a:ext cx="296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4" descr="Slideshow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"/>
            <a:ext cx="291465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1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0742"/>
            <a:ext cx="8229600" cy="3730426"/>
          </a:xfrm>
        </p:spPr>
        <p:txBody>
          <a:bodyPr>
            <a:normAutofit fontScale="90000"/>
          </a:bodyPr>
          <a:lstStyle/>
          <a:p>
            <a:pPr lvl="2" eaLnBrk="0" hangingPunct="0"/>
            <a:r>
              <a:rPr lang="en-GB" sz="2800" dirty="0">
                <a:solidFill>
                  <a:schemeClr val="tx1"/>
                </a:solidFill>
                <a:latin typeface="Comic Sans MS" pitchFamily="66" charset="0"/>
              </a:rPr>
              <a:t>Let’s watch a video of this…</a:t>
            </a:r>
            <a:br>
              <a:rPr lang="en-GB" dirty="0">
                <a:latin typeface="Comic Sans MS" pitchFamily="66" charset="0"/>
              </a:rPr>
            </a:br>
            <a:br>
              <a:rPr lang="en-GB" altLang="en-US" sz="2400" dirty="0">
                <a:solidFill>
                  <a:srgbClr val="FF0000"/>
                </a:solidFill>
                <a:cs typeface="Arial" charset="0"/>
              </a:rPr>
            </a:br>
            <a:r>
              <a:rPr lang="en-GB" sz="2400" u="sng" dirty="0">
                <a:hlinkClick r:id="rId3"/>
              </a:rPr>
              <a:t>https://www.youtube.com/watch?v=64A_AJjj8M4</a:t>
            </a:r>
            <a:br>
              <a:rPr lang="en-GB" sz="2400" u="sng" dirty="0"/>
            </a:br>
            <a:br>
              <a:rPr lang="en-GB" sz="2400" u="sng" dirty="0"/>
            </a:br>
            <a:br>
              <a:rPr lang="en-GB" sz="2400" u="sng" dirty="0"/>
            </a:br>
            <a:r>
              <a:rPr lang="en-GB" sz="3100" dirty="0">
                <a:solidFill>
                  <a:schemeClr val="tx1"/>
                </a:solidFill>
              </a:rPr>
              <a:t>(take notes on the inspirational qualities you see)</a:t>
            </a:r>
            <a:br>
              <a:rPr lang="en-GB" sz="2400" dirty="0"/>
            </a:br>
            <a:br>
              <a:rPr lang="en-GB" dirty="0">
                <a:latin typeface="Comic Sans MS" pitchFamily="66" charset="0"/>
              </a:rPr>
            </a:br>
            <a:br>
              <a:rPr lang="en-GB" dirty="0">
                <a:latin typeface="Comic Sans MS" pitchFamily="66" charset="0"/>
              </a:rPr>
            </a:br>
            <a:br>
              <a:rPr lang="en-GB" dirty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0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What was inspirational about the Hoyt family?</a:t>
            </a:r>
            <a:br>
              <a:rPr lang="en-GB" dirty="0">
                <a:latin typeface="Comic Sans MS" pitchFamily="66" charset="0"/>
              </a:rPr>
            </a:br>
            <a:br>
              <a:rPr lang="en-GB" dirty="0">
                <a:latin typeface="Comic Sans MS" pitchFamily="66" charset="0"/>
              </a:rPr>
            </a:b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Which inspirational qualities did both display?</a:t>
            </a:r>
          </a:p>
        </p:txBody>
      </p:sp>
    </p:spTree>
    <p:extLst>
      <p:ext uri="{BB962C8B-B14F-4D97-AF65-F5344CB8AC3E}">
        <p14:creationId xmlns:p14="http://schemas.microsoft.com/office/powerpoint/2010/main" val="425850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18236" y="260648"/>
            <a:ext cx="85689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Things that a person may do if they have been inspired by others: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rot="20660796">
            <a:off x="516780" y="2433842"/>
            <a:ext cx="17607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Turn to faith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472638">
            <a:off x="508565" y="4849319"/>
            <a:ext cx="39539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Fight for human rights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772990">
            <a:off x="6248546" y="2912982"/>
            <a:ext cx="24713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 with charity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888" y="1949267"/>
            <a:ext cx="25442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Work hard at school</a:t>
            </a:r>
          </a:p>
        </p:txBody>
      </p:sp>
      <p:sp>
        <p:nvSpPr>
          <p:cNvPr id="10" name="Rectangle 9"/>
          <p:cNvSpPr/>
          <p:nvPr/>
        </p:nvSpPr>
        <p:spPr>
          <a:xfrm rot="20911684">
            <a:off x="4759965" y="4330817"/>
            <a:ext cx="3368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creative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3615236"/>
            <a:ext cx="2623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 hard life issues (like the Hoyt brothers)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09339" y="5594449"/>
            <a:ext cx="197492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6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others?</a:t>
            </a:r>
            <a:endParaRPr lang="en-US" sz="16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54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Choose a person who inspires you. Find out what you can about them and make notes. Write about them.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u="sng" dirty="0">
                <a:latin typeface="Comic Sans MS" pitchFamily="66" charset="0"/>
              </a:rPr>
              <a:t>Plenary</a:t>
            </a:r>
          </a:p>
          <a:p>
            <a:pPr marL="0" indent="0">
              <a:buNone/>
            </a:pPr>
            <a:endParaRPr lang="en-GB" sz="2800" b="1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itchFamily="66" charset="0"/>
              </a:rPr>
              <a:t>What ideas did we come up with?</a:t>
            </a:r>
            <a:endParaRPr lang="en-GB" sz="16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b="1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0" name="Picture 2" descr="C:\Users\haughton.k\Local Settings\Temporary Internet Files\Content.IE5\GV1RBEM2\MC9003579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1070047" cy="113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7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GB" sz="2200" b="1" dirty="0">
                <a:latin typeface="Comic Sans MS" pitchFamily="66" charset="0"/>
              </a:rPr>
              <a:t>                                        </a:t>
            </a:r>
            <a:r>
              <a:rPr lang="en-GB" sz="2200" b="1" u="sng" dirty="0">
                <a:latin typeface="Comic Sans MS" pitchFamily="66" charset="0"/>
              </a:rPr>
              <a:t>May 2020</a:t>
            </a:r>
            <a:br>
              <a:rPr lang="en-GB" sz="2200" b="1" u="sng" dirty="0">
                <a:latin typeface="Comic Sans MS" pitchFamily="66" charset="0"/>
              </a:rPr>
            </a:br>
            <a:br>
              <a:rPr lang="en-GB" sz="2200" b="1" u="sng" dirty="0">
                <a:latin typeface="Comic Sans MS" pitchFamily="66" charset="0"/>
              </a:rPr>
            </a:br>
            <a:r>
              <a:rPr lang="en-GB" b="1" u="sng" dirty="0">
                <a:solidFill>
                  <a:srgbClr val="FFFF00"/>
                </a:solidFill>
                <a:latin typeface="Comic Sans MS" pitchFamily="66" charset="0"/>
              </a:rPr>
              <a:t>Inspirational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GB" u="sng" dirty="0">
                <a:latin typeface="Comic Sans MS" pitchFamily="66" charset="0"/>
              </a:rPr>
              <a:t>L.O. To understand what inspires people. </a:t>
            </a:r>
          </a:p>
          <a:p>
            <a:endParaRPr lang="en-GB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1. Identify what an inspirational person is.</a:t>
            </a:r>
          </a:p>
          <a:p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2. Describe some of the qualities an inspirational person has.</a:t>
            </a:r>
          </a:p>
          <a:p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3. Begin to evaluate how inspirational people impact on the lives of others.</a:t>
            </a:r>
          </a:p>
          <a:p>
            <a:pPr marL="0" indent="0"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4. Write about the person who inspires you most.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0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itchFamily="66" charset="0"/>
              </a:rPr>
              <a:t>Who’s who?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Consider these pictures – why may these people be considered inspirational?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36" y="4773202"/>
            <a:ext cx="14478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21" y="4794884"/>
            <a:ext cx="12477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246" y="4679456"/>
            <a:ext cx="17526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838" y="2964929"/>
            <a:ext cx="13811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http://ts2.mm.bing.net/th?id=H.4849959863323121&amp;w=198&amp;h=153&amp;c=7&amp;rs=1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65" y="2907778"/>
            <a:ext cx="18859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Image result for david beckh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david beckh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inspirational peo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64" y="4814424"/>
            <a:ext cx="1608212" cy="126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nne fran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40" y="2862976"/>
            <a:ext cx="1239256" cy="150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4" descr="Image result for jesus chri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6" descr="Image result for jesus chris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2" name="Picture 18" descr="Image result for jesus chris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627" y="2907778"/>
            <a:ext cx="1718433" cy="128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383" y="2896466"/>
            <a:ext cx="1269984" cy="1691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016" y="4691523"/>
            <a:ext cx="1480970" cy="18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7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9526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" descr="hh0162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6002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914400" y="381000"/>
            <a:ext cx="571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4400">
                <a:solidFill>
                  <a:schemeClr val="tx2"/>
                </a:solidFill>
                <a:latin typeface="Times New Roman" pitchFamily="18" charset="0"/>
              </a:rPr>
              <a:t>My Name is &amp; I…..?</a:t>
            </a:r>
          </a:p>
        </p:txBody>
      </p:sp>
      <p:pic>
        <p:nvPicPr>
          <p:cNvPr id="71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8288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667000" y="1752600"/>
            <a:ext cx="6096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Mother Teresa.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helped the poor and helpless in India.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590800" y="4191000"/>
            <a:ext cx="6096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Martin Luther King.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was a Civil Rights Leader in America.</a:t>
            </a:r>
          </a:p>
        </p:txBody>
      </p:sp>
    </p:spTree>
    <p:extLst>
      <p:ext uri="{BB962C8B-B14F-4D97-AF65-F5344CB8AC3E}">
        <p14:creationId xmlns:p14="http://schemas.microsoft.com/office/powerpoint/2010/main" val="267511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utoUpdateAnimBg="0"/>
      <p:bldP spid="276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 descr="http://www.telegraph.co.uk/money/graphics/2007/07/31/bcnamstrad13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t="3448" r="1357" b="6897"/>
          <a:stretch>
            <a:fillRect/>
          </a:stretch>
        </p:blipFill>
        <p:spPr bwMode="auto">
          <a:xfrm>
            <a:off x="381000" y="22098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hh0162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524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362200" y="609600"/>
            <a:ext cx="571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4400">
                <a:solidFill>
                  <a:schemeClr val="tx2"/>
                </a:solidFill>
                <a:latin typeface="Times New Roman" pitchFamily="18" charset="0"/>
              </a:rPr>
              <a:t>My Name is &amp; I…..?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362200" y="2209800"/>
            <a:ext cx="6096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Lord Sugar. 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a Self Made Millionaire &amp; I am now worth around £1.15 billion.</a:t>
            </a:r>
          </a:p>
        </p:txBody>
      </p:sp>
      <p:pic>
        <p:nvPicPr>
          <p:cNvPr id="8200" name="Picture 7" descr="http://www.texasexes.org/images/hs/hook/ElvisPresley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1676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62200" y="4495800"/>
            <a:ext cx="6096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Elvis Aaron Presley.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was the King of Rock &amp; Roll and Achieved the “American Dream”.</a:t>
            </a:r>
          </a:p>
        </p:txBody>
      </p:sp>
    </p:spTree>
    <p:extLst>
      <p:ext uri="{BB962C8B-B14F-4D97-AF65-F5344CB8AC3E}">
        <p14:creationId xmlns:p14="http://schemas.microsoft.com/office/powerpoint/2010/main" val="53155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3" descr="hh016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1524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339975" y="260350"/>
            <a:ext cx="571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4400">
                <a:solidFill>
                  <a:schemeClr val="tx2"/>
                </a:solidFill>
                <a:latin typeface="Times New Roman" pitchFamily="18" charset="0"/>
              </a:rPr>
              <a:t>My Name is &amp; I…..?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411413" y="1557338"/>
            <a:ext cx="6096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Sir Richard Branson 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latin typeface="Times New Roman" pitchFamily="18" charset="0"/>
              </a:rPr>
              <a:t>I am a Self Made Millionaire &amp; I have dyslexia and I was told I would never achieve anything I am now worth around £790 Million.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627313" y="4437063"/>
            <a:ext cx="6096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800" dirty="0">
                <a:latin typeface="Times New Roman" pitchFamily="18" charset="0"/>
              </a:rPr>
              <a:t>I am Barack Obama.</a:t>
            </a:r>
          </a:p>
          <a:p>
            <a:r>
              <a:rPr lang="en-GB" altLang="en-US" sz="2800" dirty="0">
                <a:latin typeface="Times New Roman" pitchFamily="18" charset="0"/>
              </a:rPr>
              <a:t>I was the first person of colour to be the  President of America.</a:t>
            </a:r>
          </a:p>
        </p:txBody>
      </p:sp>
      <p:pic>
        <p:nvPicPr>
          <p:cNvPr id="9226" name="il_fi" descr="http://ceoworld.biz/ceo/wp-content/uploads/2009/10/sir-richard-branson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1774825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7" descr="barack-obama-0606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37063"/>
            <a:ext cx="23034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72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Comic Sans MS" pitchFamily="66" charset="0"/>
              </a:rPr>
              <a:t>Qualities of an inspirational person…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What qualities should an inspirational person have and why do you think this?</a:t>
            </a: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What qualities might all inspirational people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359036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04800" y="2286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en-US" sz="4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 sz="4000" b="1" u="sng" dirty="0">
                <a:solidFill>
                  <a:srgbClr val="FF0000"/>
                </a:solidFill>
                <a:latin typeface="Comic Sans MS" pitchFamily="66" charset="0"/>
              </a:rPr>
              <a:t>Two other inspirational people to add to our list?</a:t>
            </a:r>
          </a:p>
        </p:txBody>
      </p:sp>
      <p:pic>
        <p:nvPicPr>
          <p:cNvPr id="10245" name="Picture 11" descr="ironman_04_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b="21217"/>
          <a:stretch>
            <a:fillRect/>
          </a:stretch>
        </p:blipFill>
        <p:spPr bwMode="auto">
          <a:xfrm>
            <a:off x="395536" y="2383383"/>
            <a:ext cx="51054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638800" y="1981200"/>
            <a:ext cx="312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endParaRPr lang="en-GB" altLang="en-US" dirty="0">
              <a:cs typeface="Arial" charset="0"/>
            </a:endParaRPr>
          </a:p>
          <a:p>
            <a:pPr eaLnBrk="0" hangingPunct="0"/>
            <a:endParaRPr lang="en-GB" altLang="en-US" dirty="0">
              <a:cs typeface="Arial" charset="0"/>
            </a:endParaRPr>
          </a:p>
          <a:p>
            <a:pPr eaLnBrk="0" hangingPunct="0"/>
            <a:r>
              <a:rPr lang="en-GB" altLang="en-US" dirty="0">
                <a:cs typeface="Arial" charset="0"/>
              </a:rPr>
              <a:t>Dick and Rick Hoyt are a father-and-son team from Massachusetts (USA) who together compete in marathon races. When they’re not in a marathon they are participating in a triathlon…</a:t>
            </a:r>
          </a:p>
          <a:p>
            <a:pPr eaLnBrk="0" hangingPunct="0"/>
            <a:endParaRPr lang="en-GB" altLang="en-US" dirty="0">
              <a:cs typeface="Arial" charset="0"/>
            </a:endParaRPr>
          </a:p>
          <a:p>
            <a:pPr eaLnBrk="0" hangingPunct="0"/>
            <a:r>
              <a:rPr lang="en-GB" altLang="en-US" dirty="0">
                <a:cs typeface="Arial" charset="0"/>
              </a:rPr>
              <a:t>a daunting combination of 26.2 miles of running, 112 miles of bicycling, and 2.4 miles of swimming. </a:t>
            </a:r>
          </a:p>
          <a:p>
            <a:pPr eaLnBrk="0" hangingPunct="0"/>
            <a:endParaRPr lang="en-GB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7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724400" y="914400"/>
            <a:ext cx="3778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altLang="en-US" sz="2000" dirty="0">
                <a:cs typeface="Arial" charset="0"/>
              </a:rPr>
              <a:t>At the start of the race when Dick swims, Rick is in a small but heavy, firmly stabilised boat being pulled by Dick.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724400" y="2362200"/>
            <a:ext cx="3352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000">
                <a:cs typeface="Arial" charset="0"/>
              </a:rPr>
              <a:t>Next Dick cycles and Rick is placed in the seat-pod from his wheelchair which is then attached to the front of the bike. </a:t>
            </a:r>
          </a:p>
        </p:txBody>
      </p:sp>
      <p:pic>
        <p:nvPicPr>
          <p:cNvPr id="11270" name="Picture 8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171950" cy="62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724400" y="4343400"/>
            <a:ext cx="2886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000">
                <a:cs typeface="Arial" charset="0"/>
              </a:rPr>
              <a:t>Finally when Dick runs, Rick is in his wheelchair that Dick is pushing.</a:t>
            </a:r>
          </a:p>
        </p:txBody>
      </p:sp>
    </p:spTree>
    <p:extLst>
      <p:ext uri="{BB962C8B-B14F-4D97-AF65-F5344CB8AC3E}">
        <p14:creationId xmlns:p14="http://schemas.microsoft.com/office/powerpoint/2010/main" val="9434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555</Words>
  <Application>Microsoft Office PowerPoint</Application>
  <PresentationFormat>On-screen Show (4:3)</PresentationFormat>
  <Paragraphs>74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Office Theme</vt:lpstr>
      <vt:lpstr>STARTER</vt:lpstr>
      <vt:lpstr>                                        May 2020  Inspirational People</vt:lpstr>
      <vt:lpstr>Who’s who?</vt:lpstr>
      <vt:lpstr>PowerPoint Presentation</vt:lpstr>
      <vt:lpstr>PowerPoint Presentation</vt:lpstr>
      <vt:lpstr>PowerPoint Presentation</vt:lpstr>
      <vt:lpstr>Qualities of an inspirational person…</vt:lpstr>
      <vt:lpstr>PowerPoint Presentation</vt:lpstr>
      <vt:lpstr>PowerPoint Presentation</vt:lpstr>
      <vt:lpstr>PowerPoint Presentation</vt:lpstr>
      <vt:lpstr>Let’s watch a video of this…  https://www.youtube.com/watch?v=64A_AJjj8M4   (take notes on the inspirational qualities you see)    </vt:lpstr>
      <vt:lpstr>What was inspirational about the Hoyt family?   Which inspirational qualities did both display?</vt:lpstr>
      <vt:lpstr>PowerPoint Presentation</vt:lpstr>
      <vt:lpstr>TASK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Kim Haughton</dc:creator>
  <cp:lastModifiedBy>Admin</cp:lastModifiedBy>
  <cp:revision>14</cp:revision>
  <dcterms:created xsi:type="dcterms:W3CDTF">2013-10-17T08:44:32Z</dcterms:created>
  <dcterms:modified xsi:type="dcterms:W3CDTF">2020-05-17T10:11:34Z</dcterms:modified>
</cp:coreProperties>
</file>