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4" r:id="rId5"/>
    <p:sldId id="265" r:id="rId6"/>
    <p:sldId id="266" r:id="rId7"/>
    <p:sldId id="260" r:id="rId8"/>
    <p:sldId id="267" r:id="rId9"/>
    <p:sldId id="268" r:id="rId10"/>
    <p:sldId id="269" r:id="rId11"/>
    <p:sldId id="271" r:id="rId12"/>
    <p:sldId id="270" r:id="rId13"/>
    <p:sldId id="261" r:id="rId14"/>
    <p:sldId id="26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DA6C9-3599-42E4-A3D3-85F86E0F61C1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D35F79-2F67-4C3B-AC39-3C5DDA08A9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84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35F79-2F67-4C3B-AC39-3C5DDA08A90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634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35F79-2F67-4C3B-AC39-3C5DDA08A90D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634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35F79-2F67-4C3B-AC39-3C5DDA08A90D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6347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35F79-2F67-4C3B-AC39-3C5DDA08A90D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6812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35F79-2F67-4C3B-AC39-3C5DDA08A90D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189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B7B0-4B9D-4AB7-A099-3AB9BF81F1DA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0103-029A-420B-AFF7-E73AC5235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553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B7B0-4B9D-4AB7-A099-3AB9BF81F1DA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0103-029A-420B-AFF7-E73AC5235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842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B7B0-4B9D-4AB7-A099-3AB9BF81F1DA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0103-029A-420B-AFF7-E73AC5235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167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B7B0-4B9D-4AB7-A099-3AB9BF81F1DA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0103-029A-420B-AFF7-E73AC5235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69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B7B0-4B9D-4AB7-A099-3AB9BF81F1DA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0103-029A-420B-AFF7-E73AC5235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279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B7B0-4B9D-4AB7-A099-3AB9BF81F1DA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0103-029A-420B-AFF7-E73AC5235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039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B7B0-4B9D-4AB7-A099-3AB9BF81F1DA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0103-029A-420B-AFF7-E73AC5235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70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B7B0-4B9D-4AB7-A099-3AB9BF81F1DA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0103-029A-420B-AFF7-E73AC5235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604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B7B0-4B9D-4AB7-A099-3AB9BF81F1DA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0103-029A-420B-AFF7-E73AC5235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269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B7B0-4B9D-4AB7-A099-3AB9BF81F1DA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0103-029A-420B-AFF7-E73AC5235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46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B7B0-4B9D-4AB7-A099-3AB9BF81F1DA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0103-029A-420B-AFF7-E73AC5235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4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7B7B0-4B9D-4AB7-A099-3AB9BF81F1DA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80103-029A-420B-AFF7-E73AC5235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0129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64A_AJjj8M4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jpg"/><Relationship Id="rId5" Type="http://schemas.openxmlformats.org/officeDocument/2006/relationships/image" Target="../media/image5.png"/><Relationship Id="rId10" Type="http://schemas.openxmlformats.org/officeDocument/2006/relationships/image" Target="../media/image10.jpg"/><Relationship Id="rId4" Type="http://schemas.openxmlformats.org/officeDocument/2006/relationships/image" Target="../media/image4.pn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://www.telegraph.co.uk/money/graphics/2007/07/31/bcnamstrad131.jpg" TargetMode="Externa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http://www.texasexes.org/images/hs/hook/ElvisPresley.jpg" TargetMode="External"/><Relationship Id="rId5" Type="http://schemas.openxmlformats.org/officeDocument/2006/relationships/image" Target="../media/image16.jpeg"/><Relationship Id="rId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http://ceoworld.biz/ceo/wp-content/uploads/2009/10/sir-richard-branson.jpg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latin typeface="Comic Sans MS" pitchFamily="66" charset="0"/>
              </a:rPr>
              <a:t>STARTER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Comic Sans MS" pitchFamily="66" charset="0"/>
              </a:rPr>
              <a:t>What does it mean to be inspirational?</a:t>
            </a:r>
          </a:p>
          <a:p>
            <a:pPr marL="0" indent="0">
              <a:buNone/>
            </a:pPr>
            <a:endParaRPr lang="en-GB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itchFamily="66" charset="0"/>
              </a:rPr>
              <a:t>Tell someone in your household the most inspirational person in your life. </a:t>
            </a:r>
          </a:p>
          <a:p>
            <a:pPr marL="0" indent="0">
              <a:buNone/>
            </a:pPr>
            <a:endParaRPr lang="en-GB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itchFamily="66" charset="0"/>
              </a:rPr>
              <a:t>Tell them why!</a:t>
            </a:r>
          </a:p>
          <a:p>
            <a:pPr marL="0" indent="0">
              <a:buNone/>
            </a:pPr>
            <a:endParaRPr lang="en-GB" dirty="0">
              <a:latin typeface="Comic Sans MS" pitchFamily="66" charset="0"/>
            </a:endParaRPr>
          </a:p>
        </p:txBody>
      </p:sp>
      <p:pic>
        <p:nvPicPr>
          <p:cNvPr id="4098" name="Picture 2" descr="C:\Users\haughton.k\Local Settings\Temporary Internet Files\Content.IE5\COR5JN5J\MC90038417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061109"/>
            <a:ext cx="1538021" cy="1826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1318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ChangeArrowheads="1"/>
          </p:cNvSpPr>
          <p:nvPr/>
        </p:nvSpPr>
        <p:spPr bwMode="auto">
          <a:xfrm>
            <a:off x="-457200" y="304800"/>
            <a:ext cx="5257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2" eaLnBrk="0" hangingPunct="0"/>
            <a:r>
              <a:rPr lang="en-GB" altLang="en-US" sz="2400">
                <a:cs typeface="Arial" charset="0"/>
              </a:rPr>
              <a:t>The message of Team Hoyt is that everybody can achieve their goals.”</a:t>
            </a:r>
          </a:p>
        </p:txBody>
      </p:sp>
      <p:pic>
        <p:nvPicPr>
          <p:cNvPr id="12294" name="Picture 6" descr="Slideshow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49"/>
          <a:stretch>
            <a:fillRect/>
          </a:stretch>
        </p:blipFill>
        <p:spPr bwMode="auto">
          <a:xfrm>
            <a:off x="533400" y="2057400"/>
            <a:ext cx="2962275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14" descr="Slideshow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28600"/>
            <a:ext cx="2914650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715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0742"/>
            <a:ext cx="8229600" cy="3730426"/>
          </a:xfrm>
        </p:spPr>
        <p:txBody>
          <a:bodyPr>
            <a:normAutofit fontScale="90000"/>
          </a:bodyPr>
          <a:lstStyle/>
          <a:p>
            <a:pPr lvl="2" eaLnBrk="0" hangingPunct="0"/>
            <a:r>
              <a:rPr lang="en-GB" sz="2800" dirty="0">
                <a:solidFill>
                  <a:schemeClr val="tx1"/>
                </a:solidFill>
                <a:latin typeface="Comic Sans MS" pitchFamily="66" charset="0"/>
              </a:rPr>
              <a:t>Let’s watch a video of this…</a:t>
            </a:r>
            <a:br>
              <a:rPr lang="en-GB" dirty="0">
                <a:latin typeface="Comic Sans MS" pitchFamily="66" charset="0"/>
              </a:rPr>
            </a:br>
            <a:br>
              <a:rPr lang="en-GB" altLang="en-US" sz="2400" dirty="0">
                <a:solidFill>
                  <a:srgbClr val="FF0000"/>
                </a:solidFill>
                <a:cs typeface="Arial" charset="0"/>
              </a:rPr>
            </a:br>
            <a:r>
              <a:rPr lang="en-GB" sz="2400" u="sng" dirty="0">
                <a:hlinkClick r:id="rId3"/>
              </a:rPr>
              <a:t>https://www.youtube.com/watch?v=64A_AJjj8M4</a:t>
            </a:r>
            <a:br>
              <a:rPr lang="en-GB" sz="2400" u="sng" dirty="0"/>
            </a:br>
            <a:br>
              <a:rPr lang="en-GB" sz="2400" u="sng" dirty="0"/>
            </a:br>
            <a:br>
              <a:rPr lang="en-GB" sz="2400" u="sng" dirty="0"/>
            </a:br>
            <a:r>
              <a:rPr lang="en-GB" sz="3100" dirty="0">
                <a:solidFill>
                  <a:schemeClr val="tx1"/>
                </a:solidFill>
              </a:rPr>
              <a:t>(take notes on the inspirational qualities you see)</a:t>
            </a:r>
            <a:br>
              <a:rPr lang="en-GB" sz="2400" dirty="0"/>
            </a:br>
            <a:br>
              <a:rPr lang="en-GB" dirty="0">
                <a:latin typeface="Comic Sans MS" pitchFamily="66" charset="0"/>
              </a:rPr>
            </a:br>
            <a:br>
              <a:rPr lang="en-GB" dirty="0">
                <a:latin typeface="Comic Sans MS" pitchFamily="66" charset="0"/>
              </a:rPr>
            </a:br>
            <a:br>
              <a:rPr lang="en-GB" dirty="0">
                <a:latin typeface="Comic Sans MS" pitchFamily="66" charset="0"/>
              </a:rPr>
            </a:br>
            <a:endParaRPr lang="en-GB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702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82750"/>
            <a:ext cx="8229600" cy="3730426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itchFamily="66" charset="0"/>
              </a:rPr>
              <a:t>What was inspirational about the Hoyt family?</a:t>
            </a:r>
            <a:br>
              <a:rPr lang="en-GB" dirty="0">
                <a:latin typeface="Comic Sans MS" pitchFamily="66" charset="0"/>
              </a:rPr>
            </a:br>
            <a:br>
              <a:rPr lang="en-GB" dirty="0">
                <a:latin typeface="Comic Sans MS" pitchFamily="66" charset="0"/>
              </a:rPr>
            </a:br>
            <a:br>
              <a:rPr lang="en-GB" dirty="0">
                <a:latin typeface="Comic Sans MS" pitchFamily="66" charset="0"/>
              </a:rPr>
            </a:br>
            <a:r>
              <a:rPr lang="en-GB" dirty="0">
                <a:latin typeface="Comic Sans MS" pitchFamily="66" charset="0"/>
              </a:rPr>
              <a:t>Which inspirational qualities did both display?</a:t>
            </a:r>
          </a:p>
        </p:txBody>
      </p:sp>
    </p:spTree>
    <p:extLst>
      <p:ext uri="{BB962C8B-B14F-4D97-AF65-F5344CB8AC3E}">
        <p14:creationId xmlns:p14="http://schemas.microsoft.com/office/powerpoint/2010/main" val="4258502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18236" y="260648"/>
            <a:ext cx="856895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itchFamily="66" charset="0"/>
              </a:rPr>
              <a:t>Things that a person may do if they have been inspired by others:</a:t>
            </a:r>
          </a:p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 rot="20660796">
            <a:off x="516780" y="2433842"/>
            <a:ext cx="176073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Turn to faith</a:t>
            </a:r>
            <a:endParaRPr lang="en-US" sz="2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 rot="472638">
            <a:off x="508565" y="4849319"/>
            <a:ext cx="395396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Fight for human rights</a:t>
            </a:r>
            <a:endParaRPr lang="en-US" sz="3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 rot="772990">
            <a:off x="6248546" y="2912982"/>
            <a:ext cx="247131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Work with charity</a:t>
            </a:r>
            <a:endParaRPr lang="en-US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63888" y="1949267"/>
            <a:ext cx="254428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b="1" cap="all" spc="0" dirty="0">
                <a:ln w="0"/>
                <a:effectLst>
                  <a:reflection blurRad="12700" stA="50000" endPos="50000" dist="5000" dir="5400000" sy="-100000" rotWithShape="0"/>
                </a:effectLst>
              </a:rPr>
              <a:t>Work hard at school</a:t>
            </a:r>
          </a:p>
        </p:txBody>
      </p:sp>
      <p:sp>
        <p:nvSpPr>
          <p:cNvPr id="10" name="Rectangle 9"/>
          <p:cNvSpPr/>
          <p:nvPr/>
        </p:nvSpPr>
        <p:spPr>
          <a:xfrm rot="20911684">
            <a:off x="4759965" y="4330817"/>
            <a:ext cx="33684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 creative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75656" y="3615236"/>
            <a:ext cx="2623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1600" b="1" cap="none" spc="0" dirty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Overcome hard life issues (like the Hoyt brothers)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9339" y="5594449"/>
            <a:ext cx="1974928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1600" b="1" dirty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Any others?</a:t>
            </a:r>
            <a:endParaRPr lang="en-US" sz="1600" b="1" cap="none" spc="0" dirty="0">
              <a:ln/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39544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1309"/>
            <a:ext cx="8229600" cy="5174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Choose a person who inspires you. Find out what you can about them and make notes. Write about them.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b="1" u="sng" dirty="0">
                <a:latin typeface="Comic Sans MS" pitchFamily="66" charset="0"/>
              </a:rPr>
              <a:t>Plenary</a:t>
            </a:r>
          </a:p>
          <a:p>
            <a:pPr marL="0" indent="0">
              <a:buNone/>
            </a:pPr>
            <a:endParaRPr lang="en-GB" sz="2800" b="1" u="sng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GB" sz="2800" dirty="0">
                <a:latin typeface="Comic Sans MS" pitchFamily="66" charset="0"/>
              </a:rPr>
              <a:t>What ideas did we come up with?</a:t>
            </a:r>
            <a:endParaRPr lang="en-GB" sz="1600" dirty="0">
              <a:latin typeface="Comic Sans MS" pitchFamily="66" charset="0"/>
            </a:endParaRPr>
          </a:p>
          <a:p>
            <a:pPr marL="0" indent="0">
              <a:buNone/>
            </a:pPr>
            <a:endParaRPr lang="en-GB" sz="2800" b="1" u="sng" dirty="0">
              <a:latin typeface="Comic Sans MS" pitchFamily="66" charset="0"/>
            </a:endParaRP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sz="2400" dirty="0"/>
          </a:p>
        </p:txBody>
      </p:sp>
      <p:pic>
        <p:nvPicPr>
          <p:cNvPr id="2050" name="Picture 2" descr="C:\Users\haughton.k\Local Settings\Temporary Internet Files\Content.IE5\GV1RBEM2\MC90035798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260648"/>
            <a:ext cx="1070047" cy="1135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8771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r>
              <a:rPr lang="en-GB" sz="2200" b="1" dirty="0">
                <a:latin typeface="Comic Sans MS" pitchFamily="66" charset="0"/>
              </a:rPr>
              <a:t>                                        </a:t>
            </a:r>
            <a:r>
              <a:rPr lang="en-GB" sz="2200" b="1" u="sng" dirty="0">
                <a:latin typeface="Comic Sans MS" pitchFamily="66" charset="0"/>
              </a:rPr>
              <a:t>May 2020</a:t>
            </a:r>
            <a:br>
              <a:rPr lang="en-GB" sz="2200" b="1" u="sng" dirty="0">
                <a:latin typeface="Comic Sans MS" pitchFamily="66" charset="0"/>
              </a:rPr>
            </a:br>
            <a:br>
              <a:rPr lang="en-GB" sz="2200" b="1" u="sng" dirty="0">
                <a:latin typeface="Comic Sans MS" pitchFamily="66" charset="0"/>
              </a:rPr>
            </a:br>
            <a:r>
              <a:rPr lang="en-GB" b="1" u="sng" dirty="0">
                <a:solidFill>
                  <a:srgbClr val="FFFF00"/>
                </a:solidFill>
                <a:latin typeface="Comic Sans MS" pitchFamily="66" charset="0"/>
              </a:rPr>
              <a:t>Inspirational People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7373"/>
            <a:ext cx="8229600" cy="4525963"/>
          </a:xfrm>
        </p:spPr>
        <p:txBody>
          <a:bodyPr>
            <a:normAutofit/>
          </a:bodyPr>
          <a:lstStyle/>
          <a:p>
            <a:r>
              <a:rPr lang="en-GB" u="sng" dirty="0">
                <a:latin typeface="Comic Sans MS" pitchFamily="66" charset="0"/>
              </a:rPr>
              <a:t>L.O. To understand what inspires people. </a:t>
            </a:r>
          </a:p>
          <a:p>
            <a:endParaRPr lang="en-GB" u="sng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GB" sz="2000" dirty="0">
                <a:latin typeface="Comic Sans MS" pitchFamily="66" charset="0"/>
              </a:rPr>
              <a:t>1. Identify what an inspirational person is.</a:t>
            </a:r>
          </a:p>
          <a:p>
            <a:endParaRPr lang="en-GB" sz="2000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GB" sz="2000" dirty="0">
                <a:latin typeface="Comic Sans MS" pitchFamily="66" charset="0"/>
              </a:rPr>
              <a:t>2. Describe some of the qualities an inspirational person has.</a:t>
            </a:r>
          </a:p>
          <a:p>
            <a:endParaRPr lang="en-GB" sz="2000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GB" sz="2000" dirty="0">
                <a:latin typeface="Comic Sans MS" pitchFamily="66" charset="0"/>
              </a:rPr>
              <a:t>3. Begin to evaluate how inspirational people impact on the lives of others.</a:t>
            </a:r>
          </a:p>
          <a:p>
            <a:pPr marL="0" indent="0">
              <a:buNone/>
            </a:pPr>
            <a:endParaRPr lang="en-GB" sz="2000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GB" sz="2000" dirty="0">
                <a:latin typeface="Comic Sans MS" pitchFamily="66" charset="0"/>
              </a:rPr>
              <a:t>4. Write about the person who inspires you most.</a:t>
            </a:r>
          </a:p>
          <a:p>
            <a:pPr marL="0" indent="0">
              <a:buNone/>
            </a:pPr>
            <a:endParaRPr lang="en-GB" dirty="0">
              <a:latin typeface="Comic Sans MS" pitchFamily="66" charset="0"/>
            </a:endParaRPr>
          </a:p>
          <a:p>
            <a:pPr marL="0" indent="0">
              <a:buNone/>
            </a:pPr>
            <a:endParaRPr lang="en-GB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103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>
                <a:latin typeface="Comic Sans MS" pitchFamily="66" charset="0"/>
              </a:rPr>
              <a:t>Who’s who?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Comic Sans MS" pitchFamily="66" charset="0"/>
              </a:rPr>
              <a:t>Consider these pictures – why may these people be considered inspirational?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636" y="4773202"/>
            <a:ext cx="1447800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421" y="4794884"/>
            <a:ext cx="1247775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8246" y="4679456"/>
            <a:ext cx="1752600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838" y="2964929"/>
            <a:ext cx="1381125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 descr="http://ts2.mm.bing.net/th?id=H.4849959863323121&amp;w=198&amp;h=153&amp;c=7&amp;rs=1&amp;pid=1.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965" y="2907778"/>
            <a:ext cx="1885950" cy="1457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2" descr="Image result for david beckh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AutoShape 4" descr="Image result for david beckh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4" name="Picture 10" descr="Image result for inspirational peopl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364" y="4814424"/>
            <a:ext cx="1608212" cy="1265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result for anne frank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40" y="2862976"/>
            <a:ext cx="1239256" cy="150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utoShape 14" descr="Image result for jesus chris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AutoShape 16" descr="Image result for jesus christ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42" name="Picture 18" descr="Image result for jesus christ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627" y="2907778"/>
            <a:ext cx="1718433" cy="1288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8383" y="2896466"/>
            <a:ext cx="1269984" cy="169161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6016" y="4691523"/>
            <a:ext cx="1480970" cy="1853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47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195262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3" descr="hh01621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81000"/>
            <a:ext cx="1600200" cy="147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7" name="Rectangle 4"/>
          <p:cNvSpPr>
            <a:spLocks noChangeArrowheads="1"/>
          </p:cNvSpPr>
          <p:nvPr/>
        </p:nvSpPr>
        <p:spPr bwMode="auto">
          <a:xfrm>
            <a:off x="914400" y="381000"/>
            <a:ext cx="57150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GB" altLang="en-US" sz="4400">
                <a:solidFill>
                  <a:schemeClr val="tx2"/>
                </a:solidFill>
                <a:latin typeface="Times New Roman" pitchFamily="18" charset="0"/>
              </a:rPr>
              <a:t>My Name is &amp; I…..?</a:t>
            </a:r>
          </a:p>
        </p:txBody>
      </p:sp>
      <p:pic>
        <p:nvPicPr>
          <p:cNvPr id="7178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038600"/>
            <a:ext cx="1828800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2667000" y="1752600"/>
            <a:ext cx="6096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GB" altLang="en-US" sz="2800" dirty="0">
                <a:latin typeface="Times New Roman" pitchFamily="18" charset="0"/>
              </a:rPr>
              <a:t>I am Mother Teresa.</a:t>
            </a:r>
          </a:p>
          <a:p>
            <a:pPr eaLnBrk="0" hangingPunct="0">
              <a:spcBef>
                <a:spcPct val="50000"/>
              </a:spcBef>
            </a:pPr>
            <a:r>
              <a:rPr lang="en-GB" altLang="en-US" sz="2800" dirty="0">
                <a:latin typeface="Times New Roman" pitchFamily="18" charset="0"/>
              </a:rPr>
              <a:t>I helped the poor and helpless in India.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2590800" y="4191000"/>
            <a:ext cx="6096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GB" altLang="en-US" sz="2800" dirty="0">
                <a:latin typeface="Times New Roman" pitchFamily="18" charset="0"/>
              </a:rPr>
              <a:t>I am Martin Luther King.</a:t>
            </a:r>
          </a:p>
          <a:p>
            <a:pPr eaLnBrk="0" hangingPunct="0">
              <a:spcBef>
                <a:spcPct val="50000"/>
              </a:spcBef>
            </a:pPr>
            <a:r>
              <a:rPr lang="en-GB" altLang="en-US" sz="2800" dirty="0">
                <a:latin typeface="Times New Roman" pitchFamily="18" charset="0"/>
              </a:rPr>
              <a:t>I was a Civil Rights Leader in America.</a:t>
            </a:r>
          </a:p>
        </p:txBody>
      </p:sp>
    </p:spTree>
    <p:extLst>
      <p:ext uri="{BB962C8B-B14F-4D97-AF65-F5344CB8AC3E}">
        <p14:creationId xmlns:p14="http://schemas.microsoft.com/office/powerpoint/2010/main" val="2675112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5" grpId="0" autoUpdateAnimBg="0"/>
      <p:bldP spid="2765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2" descr="http://www.telegraph.co.uk/money/graphics/2007/07/31/bcnamstrad131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58" t="3448" r="1357" b="6897"/>
          <a:stretch>
            <a:fillRect/>
          </a:stretch>
        </p:blipFill>
        <p:spPr bwMode="auto">
          <a:xfrm>
            <a:off x="381000" y="2209800"/>
            <a:ext cx="1676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3" descr="hh01621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"/>
            <a:ext cx="15240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Rectangle 5"/>
          <p:cNvSpPr>
            <a:spLocks noChangeArrowheads="1"/>
          </p:cNvSpPr>
          <p:nvPr/>
        </p:nvSpPr>
        <p:spPr bwMode="auto">
          <a:xfrm>
            <a:off x="2362200" y="609600"/>
            <a:ext cx="57150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GB" altLang="en-US" sz="4400">
                <a:solidFill>
                  <a:schemeClr val="tx2"/>
                </a:solidFill>
                <a:latin typeface="Times New Roman" pitchFamily="18" charset="0"/>
              </a:rPr>
              <a:t>My Name is &amp; I…..?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2362200" y="2209800"/>
            <a:ext cx="60960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GB" altLang="en-US" sz="2800" dirty="0">
                <a:latin typeface="Times New Roman" pitchFamily="18" charset="0"/>
              </a:rPr>
              <a:t>I am Lord Sugar.  </a:t>
            </a:r>
          </a:p>
          <a:p>
            <a:pPr eaLnBrk="0" hangingPunct="0">
              <a:spcBef>
                <a:spcPct val="50000"/>
              </a:spcBef>
            </a:pPr>
            <a:r>
              <a:rPr lang="en-GB" altLang="en-US" sz="2800" dirty="0">
                <a:latin typeface="Times New Roman" pitchFamily="18" charset="0"/>
              </a:rPr>
              <a:t>I am a Self Made Millionaire &amp; I am now worth around £1.15 billion.</a:t>
            </a:r>
          </a:p>
        </p:txBody>
      </p:sp>
      <p:pic>
        <p:nvPicPr>
          <p:cNvPr id="8200" name="Picture 7" descr="http://www.texasexes.org/images/hs/hook/ElvisPresley.jpg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419600"/>
            <a:ext cx="167640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2362200" y="4495800"/>
            <a:ext cx="60960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GB" altLang="en-US" sz="2800" dirty="0">
                <a:latin typeface="Times New Roman" pitchFamily="18" charset="0"/>
              </a:rPr>
              <a:t>I am Elvis Aaron Presley. </a:t>
            </a:r>
          </a:p>
          <a:p>
            <a:pPr eaLnBrk="0" hangingPunct="0">
              <a:spcBef>
                <a:spcPct val="50000"/>
              </a:spcBef>
            </a:pPr>
            <a:r>
              <a:rPr lang="en-GB" altLang="en-US" sz="2800" dirty="0">
                <a:latin typeface="Times New Roman" pitchFamily="18" charset="0"/>
              </a:rPr>
              <a:t>I was the King of Rock &amp; Roll and Achieved the “American Dream”.</a:t>
            </a:r>
          </a:p>
        </p:txBody>
      </p:sp>
    </p:spTree>
    <p:extLst>
      <p:ext uri="{BB962C8B-B14F-4D97-AF65-F5344CB8AC3E}">
        <p14:creationId xmlns:p14="http://schemas.microsoft.com/office/powerpoint/2010/main" val="53155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 autoUpdateAnimBg="0"/>
      <p:bldP spid="2868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Picture 3" descr="hh01621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88913"/>
            <a:ext cx="15240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Rectangle 5"/>
          <p:cNvSpPr>
            <a:spLocks noChangeArrowheads="1"/>
          </p:cNvSpPr>
          <p:nvPr/>
        </p:nvSpPr>
        <p:spPr bwMode="auto">
          <a:xfrm>
            <a:off x="2339975" y="260350"/>
            <a:ext cx="57150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GB" altLang="en-US" sz="4400">
                <a:solidFill>
                  <a:schemeClr val="tx2"/>
                </a:solidFill>
                <a:latin typeface="Times New Roman" pitchFamily="18" charset="0"/>
              </a:rPr>
              <a:t>My Name is &amp; I…..?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2411413" y="1557338"/>
            <a:ext cx="60960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GB" altLang="en-US" sz="2800" dirty="0">
                <a:latin typeface="Times New Roman" pitchFamily="18" charset="0"/>
              </a:rPr>
              <a:t>Sir Richard Branson  </a:t>
            </a:r>
          </a:p>
          <a:p>
            <a:pPr eaLnBrk="0" hangingPunct="0">
              <a:spcBef>
                <a:spcPct val="50000"/>
              </a:spcBef>
            </a:pPr>
            <a:r>
              <a:rPr lang="en-GB" altLang="en-US" sz="2800" dirty="0">
                <a:latin typeface="Times New Roman" pitchFamily="18" charset="0"/>
              </a:rPr>
              <a:t>I am a Self Made Millionaire &amp; I have dyslexia and I was told I would never achieve anything I am now worth around £790 Million.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2627313" y="4437063"/>
            <a:ext cx="6096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n-US" sz="2800" dirty="0">
                <a:latin typeface="Times New Roman" pitchFamily="18" charset="0"/>
              </a:rPr>
              <a:t>I am Barack Obama.</a:t>
            </a:r>
          </a:p>
          <a:p>
            <a:r>
              <a:rPr lang="en-GB" altLang="en-US" sz="2800" dirty="0">
                <a:latin typeface="Times New Roman" pitchFamily="18" charset="0"/>
              </a:rPr>
              <a:t>I was the first person of colour to be the  President of America.</a:t>
            </a:r>
          </a:p>
        </p:txBody>
      </p:sp>
      <p:pic>
        <p:nvPicPr>
          <p:cNvPr id="9226" name="il_fi" descr="http://ceoworld.biz/ceo/wp-content/uploads/2009/10/sir-richard-branson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700213"/>
            <a:ext cx="1774825" cy="231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7" name="Picture 17" descr="barack-obama-06060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37063"/>
            <a:ext cx="2303463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6720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 autoUpdateAnimBg="0"/>
      <p:bldP spid="2868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>
                <a:latin typeface="Comic Sans MS" pitchFamily="66" charset="0"/>
              </a:rPr>
              <a:t>Qualities of an inspirational person…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>
              <a:latin typeface="Comic Sans MS" pitchFamily="66" charset="0"/>
            </a:endParaRPr>
          </a:p>
          <a:p>
            <a:r>
              <a:rPr lang="en-GB" dirty="0">
                <a:latin typeface="Comic Sans MS" pitchFamily="66" charset="0"/>
              </a:rPr>
              <a:t>What qualities should an inspirational person have and why do you think this?</a:t>
            </a:r>
          </a:p>
          <a:p>
            <a:endParaRPr lang="en-GB" dirty="0">
              <a:latin typeface="Comic Sans MS" pitchFamily="66" charset="0"/>
            </a:endParaRPr>
          </a:p>
          <a:p>
            <a:pPr marL="0" indent="0">
              <a:buNone/>
            </a:pPr>
            <a:endParaRPr lang="en-GB" dirty="0">
              <a:latin typeface="Comic Sans MS" pitchFamily="66" charset="0"/>
            </a:endParaRPr>
          </a:p>
          <a:p>
            <a:r>
              <a:rPr lang="en-GB" dirty="0">
                <a:latin typeface="Comic Sans MS" pitchFamily="66" charset="0"/>
              </a:rPr>
              <a:t>What qualities might all inspirational people have in common?</a:t>
            </a:r>
          </a:p>
        </p:txBody>
      </p:sp>
    </p:spTree>
    <p:extLst>
      <p:ext uri="{BB962C8B-B14F-4D97-AF65-F5344CB8AC3E}">
        <p14:creationId xmlns:p14="http://schemas.microsoft.com/office/powerpoint/2010/main" val="3590369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304800" y="228600"/>
            <a:ext cx="7848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4000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GB" altLang="en-US" sz="4000" b="1" u="sng" dirty="0">
                <a:solidFill>
                  <a:srgbClr val="FF0000"/>
                </a:solidFill>
                <a:latin typeface="Comic Sans MS" pitchFamily="66" charset="0"/>
              </a:rPr>
              <a:t>Two other inspirational people to add to our list?</a:t>
            </a:r>
          </a:p>
        </p:txBody>
      </p:sp>
      <p:pic>
        <p:nvPicPr>
          <p:cNvPr id="10245" name="Picture 11" descr="ironman_04_4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44" b="21217"/>
          <a:stretch>
            <a:fillRect/>
          </a:stretch>
        </p:blipFill>
        <p:spPr bwMode="auto">
          <a:xfrm>
            <a:off x="395536" y="2383383"/>
            <a:ext cx="5105400" cy="291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5638800" y="1981200"/>
            <a:ext cx="31242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endParaRPr lang="en-GB" altLang="en-US" dirty="0">
              <a:cs typeface="Arial" charset="0"/>
            </a:endParaRPr>
          </a:p>
          <a:p>
            <a:pPr eaLnBrk="0" hangingPunct="0"/>
            <a:endParaRPr lang="en-GB" altLang="en-US" dirty="0">
              <a:cs typeface="Arial" charset="0"/>
            </a:endParaRPr>
          </a:p>
          <a:p>
            <a:pPr eaLnBrk="0" hangingPunct="0"/>
            <a:r>
              <a:rPr lang="en-GB" altLang="en-US" dirty="0">
                <a:cs typeface="Arial" charset="0"/>
              </a:rPr>
              <a:t>Dick and Rick Hoyt are a father-and-son team from Massachusetts (USA) who together compete in marathon races. When they’re not in a marathon they are participating in a triathlon…</a:t>
            </a:r>
          </a:p>
          <a:p>
            <a:pPr eaLnBrk="0" hangingPunct="0"/>
            <a:endParaRPr lang="en-GB" altLang="en-US" dirty="0">
              <a:cs typeface="Arial" charset="0"/>
            </a:endParaRPr>
          </a:p>
          <a:p>
            <a:pPr eaLnBrk="0" hangingPunct="0"/>
            <a:r>
              <a:rPr lang="en-GB" altLang="en-US" dirty="0">
                <a:cs typeface="Arial" charset="0"/>
              </a:rPr>
              <a:t>a daunting combination of 26.2 miles of running, 112 miles of bicycling, and 2.4 miles of swimming. </a:t>
            </a:r>
          </a:p>
          <a:p>
            <a:pPr eaLnBrk="0" hangingPunct="0"/>
            <a:endParaRPr lang="en-GB" altLang="en-US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978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4724400" y="914400"/>
            <a:ext cx="37782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GB" altLang="en-US" sz="2000" dirty="0">
                <a:cs typeface="Arial" charset="0"/>
              </a:rPr>
              <a:t>At the start of the race when Dick swims, Rick is in a small but heavy, firmly stabilised boat being pulled by Dick. 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4724400" y="2362200"/>
            <a:ext cx="33528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GB" altLang="en-US" sz="2000">
                <a:cs typeface="Arial" charset="0"/>
              </a:rPr>
              <a:t>Next Dick cycles and Rick is placed in the seat-pod from his wheelchair which is then attached to the front of the bike. </a:t>
            </a:r>
          </a:p>
        </p:txBody>
      </p:sp>
      <p:pic>
        <p:nvPicPr>
          <p:cNvPr id="11270" name="Picture 8" descr="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4171950" cy="625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4724400" y="4343400"/>
            <a:ext cx="28860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GB" altLang="en-US" sz="2000">
                <a:cs typeface="Arial" charset="0"/>
              </a:rPr>
              <a:t>Finally when Dick runs, Rick is in his wheelchair that Dick is pushing.</a:t>
            </a:r>
          </a:p>
        </p:txBody>
      </p:sp>
    </p:spTree>
    <p:extLst>
      <p:ext uri="{BB962C8B-B14F-4D97-AF65-F5344CB8AC3E}">
        <p14:creationId xmlns:p14="http://schemas.microsoft.com/office/powerpoint/2010/main" val="94341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utoUpdateAnimBg="0"/>
      <p:bldP spid="17414" grpId="0" autoUpdateAnimBg="0"/>
      <p:bldP spid="17417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</TotalTime>
  <Words>555</Words>
  <Application>Microsoft Office PowerPoint</Application>
  <PresentationFormat>On-screen Show (4:3)</PresentationFormat>
  <Paragraphs>74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Comic Sans MS</vt:lpstr>
      <vt:lpstr>Times New Roman</vt:lpstr>
      <vt:lpstr>Office Theme</vt:lpstr>
      <vt:lpstr>STARTER</vt:lpstr>
      <vt:lpstr>                                        May 2020  Inspirational People</vt:lpstr>
      <vt:lpstr>Who’s who?</vt:lpstr>
      <vt:lpstr>PowerPoint Presentation</vt:lpstr>
      <vt:lpstr>PowerPoint Presentation</vt:lpstr>
      <vt:lpstr>PowerPoint Presentation</vt:lpstr>
      <vt:lpstr>Qualities of an inspirational person…</vt:lpstr>
      <vt:lpstr>PowerPoint Presentation</vt:lpstr>
      <vt:lpstr>PowerPoint Presentation</vt:lpstr>
      <vt:lpstr>PowerPoint Presentation</vt:lpstr>
      <vt:lpstr>Let’s watch a video of this…  https://www.youtube.com/watch?v=64A_AJjj8M4   (take notes on the inspirational qualities you see)    </vt:lpstr>
      <vt:lpstr>What was inspirational about the Hoyt family?   Which inspirational qualities did both display?</vt:lpstr>
      <vt:lpstr>PowerPoint Presentation</vt:lpstr>
      <vt:lpstr>TASK</vt:lpstr>
    </vt:vector>
  </TitlesOfParts>
  <Company>RM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STARTER</dc:title>
  <dc:creator>Kim Haughton</dc:creator>
  <cp:lastModifiedBy>Admin</cp:lastModifiedBy>
  <cp:revision>14</cp:revision>
  <dcterms:created xsi:type="dcterms:W3CDTF">2013-10-17T08:44:32Z</dcterms:created>
  <dcterms:modified xsi:type="dcterms:W3CDTF">2020-05-17T10:11:34Z</dcterms:modified>
</cp:coreProperties>
</file>