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51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6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6_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6_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6_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6_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6_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6_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6_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1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6_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36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Macintosh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Catherine Clarke</cp:lastModifiedBy>
  <cp:revision>28</cp:revision>
  <dcterms:created xsi:type="dcterms:W3CDTF">2019-07-05T11:02:13Z</dcterms:created>
  <dcterms:modified xsi:type="dcterms:W3CDTF">2020-01-26T23:18:28Z</dcterms:modified>
</cp:coreProperties>
</file>