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90ECA-508F-4B55-9DD2-C3ECB743A16A}" type="datetimeFigureOut">
              <a:rPr lang="en-US" smtClean="0"/>
              <a:pPr/>
              <a:t>7/4/2020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19461-AD3D-4C9F-BA05-3DA87FE72F6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90ECA-508F-4B55-9DD2-C3ECB743A16A}" type="datetimeFigureOut">
              <a:rPr lang="en-US" smtClean="0"/>
              <a:pPr/>
              <a:t>7/4/2020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19461-AD3D-4C9F-BA05-3DA87FE72F6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90ECA-508F-4B55-9DD2-C3ECB743A16A}" type="datetimeFigureOut">
              <a:rPr lang="en-US" smtClean="0"/>
              <a:pPr/>
              <a:t>7/4/2020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19461-AD3D-4C9F-BA05-3DA87FE72F6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90ECA-508F-4B55-9DD2-C3ECB743A16A}" type="datetimeFigureOut">
              <a:rPr lang="en-US" smtClean="0"/>
              <a:pPr/>
              <a:t>7/4/2020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19461-AD3D-4C9F-BA05-3DA87FE72F6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90ECA-508F-4B55-9DD2-C3ECB743A16A}" type="datetimeFigureOut">
              <a:rPr lang="en-US" smtClean="0"/>
              <a:pPr/>
              <a:t>7/4/2020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19461-AD3D-4C9F-BA05-3DA87FE72F6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90ECA-508F-4B55-9DD2-C3ECB743A16A}" type="datetimeFigureOut">
              <a:rPr lang="en-US" smtClean="0"/>
              <a:pPr/>
              <a:t>7/4/2020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19461-AD3D-4C9F-BA05-3DA87FE72F6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90ECA-508F-4B55-9DD2-C3ECB743A16A}" type="datetimeFigureOut">
              <a:rPr lang="en-US" smtClean="0"/>
              <a:pPr/>
              <a:t>7/4/2020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19461-AD3D-4C9F-BA05-3DA87FE72F6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90ECA-508F-4B55-9DD2-C3ECB743A16A}" type="datetimeFigureOut">
              <a:rPr lang="en-US" smtClean="0"/>
              <a:pPr/>
              <a:t>7/4/2020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19461-AD3D-4C9F-BA05-3DA87FE72F6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90ECA-508F-4B55-9DD2-C3ECB743A16A}" type="datetimeFigureOut">
              <a:rPr lang="en-US" smtClean="0"/>
              <a:pPr/>
              <a:t>7/4/2020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19461-AD3D-4C9F-BA05-3DA87FE72F6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90ECA-508F-4B55-9DD2-C3ECB743A16A}" type="datetimeFigureOut">
              <a:rPr lang="en-US" smtClean="0"/>
              <a:pPr/>
              <a:t>7/4/2020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19461-AD3D-4C9F-BA05-3DA87FE72F6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90ECA-508F-4B55-9DD2-C3ECB743A16A}" type="datetimeFigureOut">
              <a:rPr lang="en-US" smtClean="0"/>
              <a:pPr/>
              <a:t>7/4/2020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19461-AD3D-4C9F-BA05-3DA87FE72F6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290ECA-508F-4B55-9DD2-C3ECB743A16A}" type="datetimeFigureOut">
              <a:rPr lang="en-US" smtClean="0"/>
              <a:pPr/>
              <a:t>7/4/2020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19461-AD3D-4C9F-BA05-3DA87FE72F6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4000" r="-5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itchFamily="66" charset="0"/>
              </a:rPr>
              <a:t>Antarctica and the Arctic:  The Effects of Humans</a:t>
            </a:r>
          </a:p>
        </p:txBody>
      </p:sp>
      <p:pic>
        <p:nvPicPr>
          <p:cNvPr id="3074" name="Picture 2" descr="http://ecoble.com/wp-content/uploads/2008/01/polar-ice-caps-meltin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714357"/>
            <a:ext cx="4729345" cy="271464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4" name="Rounded Rectangle 13"/>
          <p:cNvSpPr/>
          <p:nvPr/>
        </p:nvSpPr>
        <p:spPr>
          <a:xfrm>
            <a:off x="5286380" y="500042"/>
            <a:ext cx="3571900" cy="3143272"/>
          </a:xfrm>
          <a:prstGeom prst="roundRect">
            <a:avLst/>
          </a:prstGeom>
          <a:solidFill>
            <a:schemeClr val="tx2">
              <a:lumMod val="20000"/>
              <a:lumOff val="80000"/>
              <a:alpha val="76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5429256" y="571480"/>
            <a:ext cx="3071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dirty="0">
                <a:latin typeface="Comic Sans MS" pitchFamily="66" charset="0"/>
              </a:rPr>
              <a:t>What effect COULD global warming have?</a:t>
            </a:r>
          </a:p>
        </p:txBody>
      </p:sp>
      <p:pic>
        <p:nvPicPr>
          <p:cNvPr id="3078" name="Picture 6" descr="http://triple-tri.com/ttblog/media/manhattan_global_warmingjpg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28992" y="2143116"/>
            <a:ext cx="1426964" cy="115584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6" name="Rounded Rectangle 15"/>
          <p:cNvSpPr/>
          <p:nvPr/>
        </p:nvSpPr>
        <p:spPr>
          <a:xfrm>
            <a:off x="285720" y="3571852"/>
            <a:ext cx="5072098" cy="3143296"/>
          </a:xfrm>
          <a:prstGeom prst="roundRect">
            <a:avLst/>
          </a:prstGeom>
          <a:solidFill>
            <a:schemeClr val="tx2">
              <a:lumMod val="20000"/>
              <a:lumOff val="80000"/>
              <a:alpha val="76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500034" y="3643314"/>
            <a:ext cx="43620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dirty="0">
                <a:latin typeface="Comic Sans MS" pitchFamily="66" charset="0"/>
              </a:rPr>
              <a:t>What </a:t>
            </a:r>
            <a:r>
              <a:rPr lang="en-GB">
                <a:latin typeface="Comic Sans MS" pitchFamily="66" charset="0"/>
              </a:rPr>
              <a:t>things cause </a:t>
            </a:r>
            <a:r>
              <a:rPr lang="en-GB" dirty="0">
                <a:latin typeface="Comic Sans MS" pitchFamily="66" charset="0"/>
              </a:rPr>
              <a:t>global warming?</a:t>
            </a:r>
          </a:p>
        </p:txBody>
      </p:sp>
      <p:pic>
        <p:nvPicPr>
          <p:cNvPr id="3080" name="Picture 8" descr="http://www.recon2020-movie.com/global-warming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86446" y="3857628"/>
            <a:ext cx="2857496" cy="285749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4000" r="-5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itchFamily="66" charset="0"/>
              </a:rPr>
              <a:t>Antarctica and the Arctic:  The Effects of Humans</a:t>
            </a:r>
          </a:p>
        </p:txBody>
      </p:sp>
      <p:pic>
        <p:nvPicPr>
          <p:cNvPr id="1026" name="Picture 2" descr="http://ecoble.com/wp-content/uploads/2008/05/global-warming.jpg"/>
          <p:cNvPicPr>
            <a:picLocks noChangeAspect="1" noChangeArrowheads="1"/>
          </p:cNvPicPr>
          <p:nvPr/>
        </p:nvPicPr>
        <p:blipFill>
          <a:blip r:embed="rId3"/>
          <a:srcRect l="1349" t="3158" r="1528" b="2105"/>
          <a:stretch>
            <a:fillRect/>
          </a:stretch>
        </p:blipFill>
        <p:spPr bwMode="auto">
          <a:xfrm>
            <a:off x="500034" y="642918"/>
            <a:ext cx="4457731" cy="371477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8" name="Picture 4" descr="http://www.careglobalwarming.com/global-warming.jpg"/>
          <p:cNvPicPr>
            <a:picLocks noChangeAspect="1" noChangeArrowheads="1"/>
          </p:cNvPicPr>
          <p:nvPr/>
        </p:nvPicPr>
        <p:blipFill>
          <a:blip r:embed="rId4"/>
          <a:srcRect t="15789"/>
          <a:stretch>
            <a:fillRect/>
          </a:stretch>
        </p:blipFill>
        <p:spPr bwMode="auto">
          <a:xfrm>
            <a:off x="5429256" y="642918"/>
            <a:ext cx="3071834" cy="37203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Rounded Rectangle 4"/>
          <p:cNvSpPr/>
          <p:nvPr/>
        </p:nvSpPr>
        <p:spPr>
          <a:xfrm>
            <a:off x="285720" y="4500570"/>
            <a:ext cx="8643998" cy="2214578"/>
          </a:xfrm>
          <a:prstGeom prst="roundRect">
            <a:avLst/>
          </a:prstGeom>
          <a:solidFill>
            <a:schemeClr val="tx2">
              <a:lumMod val="20000"/>
              <a:lumOff val="80000"/>
              <a:alpha val="76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500034" y="4572008"/>
            <a:ext cx="8215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dirty="0">
                <a:latin typeface="Comic Sans MS" pitchFamily="66" charset="0"/>
              </a:rPr>
              <a:t>What effect does Global warming have on the animals around </a:t>
            </a:r>
            <a:r>
              <a:rPr lang="en-GB">
                <a:latin typeface="Comic Sans MS" pitchFamily="66" charset="0"/>
              </a:rPr>
              <a:t>the ice caps?</a:t>
            </a:r>
            <a:endParaRPr lang="en-GB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45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Comic Sans MS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Aaron</dc:creator>
  <cp:lastModifiedBy>Lynsey Gregory2</cp:lastModifiedBy>
  <cp:revision>12</cp:revision>
  <dcterms:created xsi:type="dcterms:W3CDTF">2009-04-07T16:50:45Z</dcterms:created>
  <dcterms:modified xsi:type="dcterms:W3CDTF">2020-07-04T21:35:06Z</dcterms:modified>
</cp:coreProperties>
</file>