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51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6" y="-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G_B4_PP_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19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G_B4_PP_01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3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G_B4_PP_0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1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G_B4_PP_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40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Catherine Clarke</cp:lastModifiedBy>
  <cp:revision>28</cp:revision>
  <dcterms:created xsi:type="dcterms:W3CDTF">2019-07-05T11:02:13Z</dcterms:created>
  <dcterms:modified xsi:type="dcterms:W3CDTF">2020-01-26T20:23:02Z</dcterms:modified>
</cp:coreProperties>
</file>