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051" autoAdjust="0"/>
    <p:restoredTop sz="94660"/>
  </p:normalViewPr>
  <p:slideViewPr>
    <p:cSldViewPr snapToGrid="0" snapToObjects="1">
      <p:cViewPr varScale="1">
        <p:scale>
          <a:sx n="108" d="100"/>
          <a:sy n="108" d="100"/>
        </p:scale>
        <p:origin x="-96" y="-3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printerSettings" Target="printerSettings/printerSettings1.bin"/><Relationship Id="rId7" Type="http://schemas.openxmlformats.org/officeDocument/2006/relationships/presProps" Target="presProps.xml"/><Relationship Id="rId8" Type="http://schemas.openxmlformats.org/officeDocument/2006/relationships/viewProps" Target="viewProps.xml"/><Relationship Id="rId9" Type="http://schemas.openxmlformats.org/officeDocument/2006/relationships/theme" Target="theme/theme1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87BA8-EE05-5B47-AA8E-5C40480EF833}" type="datetimeFigureOut">
              <a:rPr lang="en-US" smtClean="0"/>
              <a:t>26/01/20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04220-09CD-BB40-9D4B-3D471FD520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62775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87BA8-EE05-5B47-AA8E-5C40480EF833}" type="datetimeFigureOut">
              <a:rPr lang="en-US" smtClean="0"/>
              <a:t>26/01/20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04220-09CD-BB40-9D4B-3D471FD520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75565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87BA8-EE05-5B47-AA8E-5C40480EF833}" type="datetimeFigureOut">
              <a:rPr lang="en-US" smtClean="0"/>
              <a:t>26/01/20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04220-09CD-BB40-9D4B-3D471FD520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71722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87BA8-EE05-5B47-AA8E-5C40480EF833}" type="datetimeFigureOut">
              <a:rPr lang="en-US" smtClean="0"/>
              <a:t>26/01/20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04220-09CD-BB40-9D4B-3D471FD520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31580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87BA8-EE05-5B47-AA8E-5C40480EF833}" type="datetimeFigureOut">
              <a:rPr lang="en-US" smtClean="0"/>
              <a:t>26/01/20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04220-09CD-BB40-9D4B-3D471FD520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62546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87BA8-EE05-5B47-AA8E-5C40480EF833}" type="datetimeFigureOut">
              <a:rPr lang="en-US" smtClean="0"/>
              <a:t>26/01/20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04220-09CD-BB40-9D4B-3D471FD520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08336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87BA8-EE05-5B47-AA8E-5C40480EF833}" type="datetimeFigureOut">
              <a:rPr lang="en-US" smtClean="0"/>
              <a:t>26/01/20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04220-09CD-BB40-9D4B-3D471FD520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350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87BA8-EE05-5B47-AA8E-5C40480EF833}" type="datetimeFigureOut">
              <a:rPr lang="en-US" smtClean="0"/>
              <a:t>26/01/20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04220-09CD-BB40-9D4B-3D471FD520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7285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87BA8-EE05-5B47-AA8E-5C40480EF833}" type="datetimeFigureOut">
              <a:rPr lang="en-US" smtClean="0"/>
              <a:t>26/01/20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04220-09CD-BB40-9D4B-3D471FD520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39474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87BA8-EE05-5B47-AA8E-5C40480EF833}" type="datetimeFigureOut">
              <a:rPr lang="en-US" smtClean="0"/>
              <a:t>26/01/20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04220-09CD-BB40-9D4B-3D471FD520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2901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87BA8-EE05-5B47-AA8E-5C40480EF833}" type="datetimeFigureOut">
              <a:rPr lang="en-US" smtClean="0"/>
              <a:t>26/01/20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04220-09CD-BB40-9D4B-3D471FD520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27490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A87BA8-EE05-5B47-AA8E-5C40480EF833}" type="datetimeFigureOut">
              <a:rPr lang="en-US" smtClean="0"/>
              <a:t>26/01/20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004220-09CD-BB40-9D4B-3D471FD520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57556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jp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3.jp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4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Y1_SPG_B4_PP_01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4644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471911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Y1_SPG_B4_PP_012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4644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03343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Y1_SPG_B4_PP_013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4644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123186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Y1_SPG_B4_PP_014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4644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80408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0</Words>
  <Application>Microsoft Macintosh PowerPoint</Application>
  <PresentationFormat>On-screen Show (4:3)</PresentationFormat>
  <Paragraphs>0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Catherine Clarke</dc:creator>
  <cp:lastModifiedBy>Catherine Clarke</cp:lastModifiedBy>
  <cp:revision>28</cp:revision>
  <dcterms:created xsi:type="dcterms:W3CDTF">2019-07-05T11:02:13Z</dcterms:created>
  <dcterms:modified xsi:type="dcterms:W3CDTF">2020-01-26T20:23:02Z</dcterms:modified>
</cp:coreProperties>
</file>