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59" r:id="rId6"/>
    <p:sldId id="260" r:id="rId7"/>
    <p:sldId id="261" r:id="rId8"/>
    <p:sldId id="262"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6/5/2020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ivilization.ca/aborig/threads/thred02e.html"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29900"/>
            <a:ext cx="6498158" cy="1347341"/>
          </a:xfrm>
        </p:spPr>
        <p:txBody>
          <a:bodyPr/>
          <a:lstStyle/>
          <a:p>
            <a:r>
              <a:rPr lang="en-US" sz="5400" dirty="0" err="1" smtClean="0">
                <a:latin typeface="Ayuthaya"/>
                <a:cs typeface="Ayuthaya"/>
              </a:rPr>
              <a:t>Inuits</a:t>
            </a:r>
            <a:endParaRPr lang="en-US" sz="5400" dirty="0">
              <a:latin typeface="Ayuthaya"/>
              <a:cs typeface="Ayuthaya"/>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061879" y="2219512"/>
            <a:ext cx="3759200" cy="2159000"/>
          </a:xfrm>
          <a:prstGeom prst="rect">
            <a:avLst/>
          </a:prstGeom>
        </p:spPr>
      </p:pic>
      <p:pic>
        <p:nvPicPr>
          <p:cNvPr id="5" name="Picture 4"/>
          <p:cNvPicPr>
            <a:picLocks noChangeAspect="1"/>
          </p:cNvPicPr>
          <p:nvPr/>
        </p:nvPicPr>
        <p:blipFill rotWithShape="1">
          <a:blip r:embed="rId3"/>
          <a:srcRect t="17225" b="14359"/>
          <a:stretch/>
        </p:blipFill>
        <p:spPr>
          <a:xfrm>
            <a:off x="1322921" y="4378511"/>
            <a:ext cx="4050911" cy="2075931"/>
          </a:xfrm>
          <a:prstGeom prst="rect">
            <a:avLst/>
          </a:prstGeom>
        </p:spPr>
      </p:pic>
      <p:pic>
        <p:nvPicPr>
          <p:cNvPr id="7" name="Picture 6"/>
          <p:cNvPicPr>
            <a:picLocks noChangeAspect="1"/>
          </p:cNvPicPr>
          <p:nvPr/>
        </p:nvPicPr>
        <p:blipFill rotWithShape="1">
          <a:blip r:embed="rId4"/>
          <a:srcRect r="25632"/>
          <a:stretch/>
        </p:blipFill>
        <p:spPr>
          <a:xfrm>
            <a:off x="992319" y="1477241"/>
            <a:ext cx="3069560" cy="1968500"/>
          </a:xfrm>
          <a:prstGeom prst="rect">
            <a:avLst/>
          </a:prstGeom>
        </p:spPr>
      </p:pic>
    </p:spTree>
    <p:extLst>
      <p:ext uri="{BB962C8B-B14F-4D97-AF65-F5344CB8AC3E}">
        <p14:creationId xmlns:p14="http://schemas.microsoft.com/office/powerpoint/2010/main" val="33418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Ayuthaya"/>
                <a:cs typeface="Ayuthaya"/>
              </a:rPr>
              <a:t>Inuit people</a:t>
            </a:r>
            <a:endParaRPr lang="en-US" sz="5400" dirty="0">
              <a:latin typeface="Ayuthaya"/>
              <a:cs typeface="Ayuthaya"/>
            </a:endParaRPr>
          </a:p>
        </p:txBody>
      </p:sp>
      <p:pic>
        <p:nvPicPr>
          <p:cNvPr id="4" name="Picture 2" descr="Inuit grandmother and grandchild, Nunavut, Ansgar Walk, creative commons license,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164" b="19164"/>
          <a:stretch>
            <a:fillRect/>
          </a:stretch>
        </p:blipFill>
        <p:spPr bwMode="auto">
          <a:xfrm>
            <a:off x="457199" y="1444531"/>
            <a:ext cx="3959907" cy="2138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57200" y="1935163"/>
            <a:ext cx="8229600" cy="4389437"/>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endParaRPr lang="en-GB" b="1" dirty="0" smtClean="0">
              <a:latin typeface="Comic Sans MS" charset="0"/>
            </a:endParaRPr>
          </a:p>
          <a:p>
            <a:endParaRPr lang="en-GB" b="1" dirty="0" smtClean="0">
              <a:latin typeface="Comic Sans MS" charset="0"/>
            </a:endParaRPr>
          </a:p>
          <a:p>
            <a:endParaRPr lang="en-GB" b="1" dirty="0" smtClean="0">
              <a:latin typeface="Comic Sans MS" charset="0"/>
            </a:endParaRPr>
          </a:p>
          <a:p>
            <a:r>
              <a:rPr lang="en-GB" dirty="0" smtClean="0">
                <a:latin typeface="Comic Sans MS" charset="0"/>
              </a:rPr>
              <a:t>Many groups of people live in the Arctic. The largest group of people in the Arctic are the Inuit community. They live along the coast and hunt seal, caribou and whales. They also eat fish. The Inuit used to be known as </a:t>
            </a:r>
            <a:r>
              <a:rPr lang="en-GB" i="1" dirty="0" smtClean="0">
                <a:latin typeface="Comic Sans MS" charset="0"/>
              </a:rPr>
              <a:t>Eskimos.</a:t>
            </a:r>
            <a:endParaRPr lang="en-GB" dirty="0">
              <a:latin typeface="Comic Sans MS" charset="0"/>
            </a:endParaRPr>
          </a:p>
        </p:txBody>
      </p:sp>
      <p:pic>
        <p:nvPicPr>
          <p:cNvPr id="7" name="Picture 6"/>
          <p:cNvPicPr>
            <a:picLocks noChangeAspect="1"/>
          </p:cNvPicPr>
          <p:nvPr/>
        </p:nvPicPr>
        <p:blipFill>
          <a:blip r:embed="rId3"/>
          <a:stretch>
            <a:fillRect/>
          </a:stretch>
        </p:blipFill>
        <p:spPr>
          <a:xfrm>
            <a:off x="4576493" y="1600201"/>
            <a:ext cx="3018024" cy="1982962"/>
          </a:xfrm>
          <a:prstGeom prst="rect">
            <a:avLst/>
          </a:prstGeom>
        </p:spPr>
      </p:pic>
    </p:spTree>
    <p:extLst>
      <p:ext uri="{BB962C8B-B14F-4D97-AF65-F5344CB8AC3E}">
        <p14:creationId xmlns:p14="http://schemas.microsoft.com/office/powerpoint/2010/main" val="288115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83973"/>
            <a:ext cx="8042276" cy="773706"/>
          </a:xfrm>
        </p:spPr>
        <p:txBody>
          <a:bodyPr/>
          <a:lstStyle/>
          <a:p>
            <a:r>
              <a:rPr lang="en-US" dirty="0" smtClean="0"/>
              <a:t>Where they live</a:t>
            </a:r>
            <a:endParaRPr lang="en-US" dirty="0"/>
          </a:p>
        </p:txBody>
      </p:sp>
      <p:pic>
        <p:nvPicPr>
          <p:cNvPr id="5" name="Content Placeholder 4"/>
          <p:cNvPicPr>
            <a:picLocks noGrp="1" noChangeAspect="1"/>
          </p:cNvPicPr>
          <p:nvPr>
            <p:ph idx="1"/>
          </p:nvPr>
        </p:nvPicPr>
        <p:blipFill>
          <a:blip r:embed="rId2"/>
          <a:srcRect t="9425" b="9425"/>
          <a:stretch>
            <a:fillRect/>
          </a:stretch>
        </p:blipFill>
        <p:spPr>
          <a:xfrm>
            <a:off x="4123142" y="4048915"/>
            <a:ext cx="4921812" cy="2657869"/>
          </a:xfrm>
        </p:spPr>
      </p:pic>
      <p:sp>
        <p:nvSpPr>
          <p:cNvPr id="4" name="Content Placeholder 2"/>
          <p:cNvSpPr txBox="1">
            <a:spLocks/>
          </p:cNvSpPr>
          <p:nvPr/>
        </p:nvSpPr>
        <p:spPr>
          <a:xfrm>
            <a:off x="167724" y="1064726"/>
            <a:ext cx="8976275" cy="298418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80000"/>
              </a:lnSpc>
              <a:buNone/>
            </a:pPr>
            <a:r>
              <a:rPr lang="en-GB" sz="3200" dirty="0" smtClean="0">
                <a:latin typeface="Comic Sans MS" charset="0"/>
              </a:rPr>
              <a:t>  </a:t>
            </a:r>
            <a:r>
              <a:rPr lang="en-GB" sz="2800" dirty="0" smtClean="0">
                <a:latin typeface="Comic Sans MS" charset="0"/>
              </a:rPr>
              <a:t>They live in small communities where there are shops, churches and schools. The larger communities have small hospitals to care for the sick. They watch television and play video games. Children go snowmobiling, skating, snowboarding, ice fishing and play hockey and ski. </a:t>
            </a:r>
            <a:r>
              <a:rPr lang="en-GB" sz="2800" dirty="0">
                <a:latin typeface="Comic Sans MS" charset="0"/>
              </a:rPr>
              <a:t>Why do you think they are colourful? (Think about the weather/ light?)</a:t>
            </a:r>
          </a:p>
          <a:p>
            <a:pPr>
              <a:lnSpc>
                <a:spcPct val="80000"/>
              </a:lnSpc>
              <a:buFont typeface="Wingdings 2" charset="0"/>
              <a:buNone/>
            </a:pPr>
            <a:endParaRPr lang="en-GB" sz="2800" dirty="0">
              <a:latin typeface="Comic Sans MS" charset="0"/>
            </a:endParaRPr>
          </a:p>
        </p:txBody>
      </p:sp>
      <p:pic>
        <p:nvPicPr>
          <p:cNvPr id="6" name="Picture 2" descr="http://image.shutterstock.com/display_pic_with_logo/114265/114265,1256045240,4/stock-photo-houses-in-arctic-landscape-39230485.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7516"/>
          <a:stretch/>
        </p:blipFill>
        <p:spPr bwMode="auto">
          <a:xfrm>
            <a:off x="167724" y="4106253"/>
            <a:ext cx="3955418" cy="2600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7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6162"/>
            <a:ext cx="8042276" cy="845580"/>
          </a:xfrm>
        </p:spPr>
        <p:txBody>
          <a:bodyPr/>
          <a:lstStyle/>
          <a:p>
            <a:r>
              <a:rPr lang="en-US" dirty="0" smtClean="0"/>
              <a:t>Their homes</a:t>
            </a:r>
            <a:endParaRPr lang="en-US" dirty="0"/>
          </a:p>
        </p:txBody>
      </p:sp>
      <p:sp>
        <p:nvSpPr>
          <p:cNvPr id="4" name="Content Placeholder 2"/>
          <p:cNvSpPr>
            <a:spLocks noGrp="1"/>
          </p:cNvSpPr>
          <p:nvPr>
            <p:ph idx="1"/>
          </p:nvPr>
        </p:nvSpPr>
        <p:spPr>
          <a:xfrm>
            <a:off x="207683" y="1021742"/>
            <a:ext cx="8842753" cy="2715718"/>
          </a:xfrm>
        </p:spPr>
        <p:txBody>
          <a:bodyPr/>
          <a:lstStyle/>
          <a:p>
            <a:pPr eaLnBrk="1" hangingPunct="1"/>
            <a:r>
              <a:rPr lang="en-GB" sz="2400" dirty="0">
                <a:latin typeface="Comic Sans MS" charset="0"/>
              </a:rPr>
              <a:t>Some people don’t live in one place all year round, but travel long distances. They do this to find better food supplies, water or better weather. They either carry their homes with them or build homes in places where they decide to settle for a while. Igloos (in the winter) and tents (in the summer) are used for shelter on hunting trips</a:t>
            </a:r>
          </a:p>
          <a:p>
            <a:pPr eaLnBrk="1" hangingPunct="1"/>
            <a:endParaRPr lang="en-GB" sz="2400" dirty="0">
              <a:latin typeface="Comic Sans MS" charset="0"/>
            </a:endParaRPr>
          </a:p>
        </p:txBody>
      </p:sp>
      <p:pic>
        <p:nvPicPr>
          <p:cNvPr id="5" name="Picture 4"/>
          <p:cNvPicPr>
            <a:picLocks noChangeAspect="1"/>
          </p:cNvPicPr>
          <p:nvPr/>
        </p:nvPicPr>
        <p:blipFill>
          <a:blip r:embed="rId2"/>
          <a:stretch>
            <a:fillRect/>
          </a:stretch>
        </p:blipFill>
        <p:spPr>
          <a:xfrm>
            <a:off x="207683" y="3737460"/>
            <a:ext cx="4405399" cy="2931593"/>
          </a:xfrm>
          <a:prstGeom prst="rect">
            <a:avLst/>
          </a:prstGeom>
        </p:spPr>
      </p:pic>
      <p:pic>
        <p:nvPicPr>
          <p:cNvPr id="6" name="Picture 5"/>
          <p:cNvPicPr>
            <a:picLocks noChangeAspect="1"/>
          </p:cNvPicPr>
          <p:nvPr/>
        </p:nvPicPr>
        <p:blipFill rotWithShape="1">
          <a:blip r:embed="rId3"/>
          <a:srcRect l="14636" t="11912" r="8877" b="12241"/>
          <a:stretch/>
        </p:blipFill>
        <p:spPr>
          <a:xfrm>
            <a:off x="5103628" y="3737460"/>
            <a:ext cx="3946808" cy="2931593"/>
          </a:xfrm>
          <a:prstGeom prst="rect">
            <a:avLst/>
          </a:prstGeom>
        </p:spPr>
      </p:pic>
    </p:spTree>
    <p:extLst>
      <p:ext uri="{BB962C8B-B14F-4D97-AF65-F5344CB8AC3E}">
        <p14:creationId xmlns:p14="http://schemas.microsoft.com/office/powerpoint/2010/main" val="247893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they live in the cold?</a:t>
            </a:r>
            <a:endParaRPr lang="en-US" dirty="0"/>
          </a:p>
        </p:txBody>
      </p:sp>
      <p:pic>
        <p:nvPicPr>
          <p:cNvPr id="4" name="Picture 2" descr="Click for more inform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06" y="3005766"/>
            <a:ext cx="3896039" cy="3319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527051" y="1444532"/>
            <a:ext cx="80645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dirty="0">
                <a:latin typeface="Comic Sans MS" charset="0"/>
              </a:rPr>
              <a:t>People must dress very warmly in the winter because of the cold winds. They wear long parkas that reach down to their knees. Mothers can keep babies warm inside the large hoods of their parkas. Most of the clothing is bought from a store, but some still wear the traditional (old ways) clothes when they go out on the land. </a:t>
            </a:r>
          </a:p>
        </p:txBody>
      </p:sp>
      <p:pic>
        <p:nvPicPr>
          <p:cNvPr id="6" name="Picture 5"/>
          <p:cNvPicPr>
            <a:picLocks noChangeAspect="1"/>
          </p:cNvPicPr>
          <p:nvPr/>
        </p:nvPicPr>
        <p:blipFill rotWithShape="1">
          <a:blip r:embed="rId4"/>
          <a:srcRect r="8861"/>
          <a:stretch/>
        </p:blipFill>
        <p:spPr>
          <a:xfrm>
            <a:off x="4135645" y="3005766"/>
            <a:ext cx="2779441" cy="3319167"/>
          </a:xfrm>
          <a:prstGeom prst="rect">
            <a:avLst/>
          </a:prstGeom>
        </p:spPr>
      </p:pic>
      <p:pic>
        <p:nvPicPr>
          <p:cNvPr id="7" name="Picture 6"/>
          <p:cNvPicPr>
            <a:picLocks noChangeAspect="1"/>
          </p:cNvPicPr>
          <p:nvPr/>
        </p:nvPicPr>
        <p:blipFill rotWithShape="1">
          <a:blip r:embed="rId5"/>
          <a:srcRect l="14454" r="10455"/>
          <a:stretch/>
        </p:blipFill>
        <p:spPr>
          <a:xfrm>
            <a:off x="6915086" y="3005765"/>
            <a:ext cx="1995911" cy="3319167"/>
          </a:xfrm>
          <a:prstGeom prst="rect">
            <a:avLst/>
          </a:prstGeom>
        </p:spPr>
      </p:pic>
    </p:spTree>
    <p:extLst>
      <p:ext uri="{BB962C8B-B14F-4D97-AF65-F5344CB8AC3E}">
        <p14:creationId xmlns:p14="http://schemas.microsoft.com/office/powerpoint/2010/main" val="36479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irdhourcanadaproject.pbworks.com/f/1235576566/inuit-clot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801" y="335592"/>
            <a:ext cx="4211664" cy="6338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280895" y="311633"/>
            <a:ext cx="4343906" cy="3492501"/>
          </a:xfrm>
          <a:prstGeom prst="rect">
            <a:avLst/>
          </a:prstGeom>
        </p:spPr>
      </p:pic>
      <p:pic>
        <p:nvPicPr>
          <p:cNvPr id="6" name="Picture 5"/>
          <p:cNvPicPr>
            <a:picLocks noChangeAspect="1"/>
          </p:cNvPicPr>
          <p:nvPr/>
        </p:nvPicPr>
        <p:blipFill>
          <a:blip r:embed="rId4"/>
          <a:stretch>
            <a:fillRect/>
          </a:stretch>
        </p:blipFill>
        <p:spPr>
          <a:xfrm>
            <a:off x="280895" y="3804134"/>
            <a:ext cx="4343906" cy="2870081"/>
          </a:xfrm>
          <a:prstGeom prst="rect">
            <a:avLst/>
          </a:prstGeom>
        </p:spPr>
      </p:pic>
    </p:spTree>
    <p:extLst>
      <p:ext uri="{BB962C8B-B14F-4D97-AF65-F5344CB8AC3E}">
        <p14:creationId xmlns:p14="http://schemas.microsoft.com/office/powerpoint/2010/main" val="2531707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087" y="615867"/>
            <a:ext cx="7957156" cy="5960186"/>
          </a:xfrm>
          <a:prstGeom prst="rect">
            <a:avLst/>
          </a:prstGeom>
        </p:spPr>
      </p:pic>
    </p:spTree>
    <p:extLst>
      <p:ext uri="{BB962C8B-B14F-4D97-AF65-F5344CB8AC3E}">
        <p14:creationId xmlns:p14="http://schemas.microsoft.com/office/powerpoint/2010/main" val="2304311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4722" y="311635"/>
            <a:ext cx="2965281" cy="4456023"/>
          </a:xfrm>
          <a:prstGeom prst="rect">
            <a:avLst/>
          </a:prstGeom>
        </p:spPr>
      </p:pic>
      <p:pic>
        <p:nvPicPr>
          <p:cNvPr id="5" name="Picture 4"/>
          <p:cNvPicPr>
            <a:picLocks noChangeAspect="1"/>
          </p:cNvPicPr>
          <p:nvPr/>
        </p:nvPicPr>
        <p:blipFill>
          <a:blip r:embed="rId3"/>
          <a:stretch>
            <a:fillRect/>
          </a:stretch>
        </p:blipFill>
        <p:spPr>
          <a:xfrm>
            <a:off x="3420003" y="3473921"/>
            <a:ext cx="5543159" cy="3114551"/>
          </a:xfrm>
          <a:prstGeom prst="rect">
            <a:avLst/>
          </a:prstGeom>
        </p:spPr>
      </p:pic>
      <p:pic>
        <p:nvPicPr>
          <p:cNvPr id="6" name="Picture 5"/>
          <p:cNvPicPr>
            <a:picLocks noChangeAspect="1"/>
          </p:cNvPicPr>
          <p:nvPr/>
        </p:nvPicPr>
        <p:blipFill>
          <a:blip r:embed="rId4"/>
          <a:stretch>
            <a:fillRect/>
          </a:stretch>
        </p:blipFill>
        <p:spPr>
          <a:xfrm>
            <a:off x="3827333" y="311634"/>
            <a:ext cx="4798516" cy="3152816"/>
          </a:xfrm>
          <a:prstGeom prst="rect">
            <a:avLst/>
          </a:prstGeom>
        </p:spPr>
      </p:pic>
    </p:spTree>
    <p:extLst>
      <p:ext uri="{BB962C8B-B14F-4D97-AF65-F5344CB8AC3E}">
        <p14:creationId xmlns:p14="http://schemas.microsoft.com/office/powerpoint/2010/main" val="1018128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 . . .</a:t>
            </a:r>
            <a:endParaRPr lang="en-GB" dirty="0"/>
          </a:p>
        </p:txBody>
      </p:sp>
      <p:sp>
        <p:nvSpPr>
          <p:cNvPr id="3" name="Content Placeholder 2"/>
          <p:cNvSpPr>
            <a:spLocks noGrp="1"/>
          </p:cNvSpPr>
          <p:nvPr>
            <p:ph idx="1"/>
          </p:nvPr>
        </p:nvSpPr>
        <p:spPr/>
        <p:txBody>
          <a:bodyPr/>
          <a:lstStyle/>
          <a:p>
            <a:r>
              <a:rPr lang="en-GB" dirty="0" smtClean="0"/>
              <a:t>Find out about one type of home used for living in the Arctic. Gather as much information as you can. </a:t>
            </a:r>
          </a:p>
          <a:p>
            <a:r>
              <a:rPr lang="en-GB" dirty="0" smtClean="0"/>
              <a:t>Present your findings in any way you wish.</a:t>
            </a:r>
          </a:p>
          <a:p>
            <a:endParaRPr lang="en-GB" dirty="0"/>
          </a:p>
          <a:p>
            <a:pPr marL="0" indent="0">
              <a:buNone/>
            </a:pPr>
            <a:r>
              <a:rPr lang="en-GB" dirty="0" smtClean="0"/>
              <a:t>Maybe draw a picture and add information? Make a booklet to accompany a model? Let your creative side run wild. </a:t>
            </a:r>
          </a:p>
          <a:p>
            <a:pPr marL="0" indent="0">
              <a:buNone/>
            </a:pPr>
            <a:r>
              <a:rPr lang="en-GB" dirty="0" smtClean="0"/>
              <a:t>We look forward to seeing what you can come up with.</a:t>
            </a:r>
            <a:endParaRPr lang="en-GB" dirty="0"/>
          </a:p>
        </p:txBody>
      </p:sp>
    </p:spTree>
    <p:extLst>
      <p:ext uri="{BB962C8B-B14F-4D97-AF65-F5344CB8AC3E}">
        <p14:creationId xmlns:p14="http://schemas.microsoft.com/office/powerpoint/2010/main" val="4070764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83</TotalTime>
  <Words>341</Words>
  <Application>Microsoft Office PowerPoint</Application>
  <PresentationFormat>On-screen Show (4:3)</PresentationFormat>
  <Paragraphs>18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Ayuthaya</vt:lpstr>
      <vt:lpstr>Comic Sans MS</vt:lpstr>
      <vt:lpstr>News Gothic MT</vt:lpstr>
      <vt:lpstr>Wingdings 2</vt:lpstr>
      <vt:lpstr>Breeze</vt:lpstr>
      <vt:lpstr>Inuits</vt:lpstr>
      <vt:lpstr>Inuit people</vt:lpstr>
      <vt:lpstr>Where they live</vt:lpstr>
      <vt:lpstr>Their homes</vt:lpstr>
      <vt:lpstr>How do they live in the cold?</vt:lpstr>
      <vt:lpstr>PowerPoint Presentation</vt:lpstr>
      <vt:lpstr>PowerPoint Presentation</vt:lpstr>
      <vt:lpstr>PowerPoint Presentation</vt:lpstr>
      <vt:lpstr>Your Turn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Inuits</dc:title>
  <dc:creator>Stephanie Marshall</dc:creator>
  <cp:lastModifiedBy>Lynsey Gregory2</cp:lastModifiedBy>
  <cp:revision>9</cp:revision>
  <dcterms:created xsi:type="dcterms:W3CDTF">2013-01-18T20:31:45Z</dcterms:created>
  <dcterms:modified xsi:type="dcterms:W3CDTF">2020-06-05T10:29:39Z</dcterms:modified>
</cp:coreProperties>
</file>