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51" autoAdjust="0"/>
    <p:restoredTop sz="94660"/>
  </p:normalViewPr>
  <p:slideViewPr>
    <p:cSldViewPr snapToGrid="0" snapToObjects="1">
      <p:cViewPr varScale="1">
        <p:scale>
          <a:sx n="118" d="100"/>
          <a:sy n="118" d="100"/>
        </p:scale>
        <p:origin x="-96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11/01/20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_B3_PP2_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191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_B3_PP2_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34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_B3_PP2_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318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_B3_PP2_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040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_B3_PP2_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88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_B3_PP2_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524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Macintosh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Catherine Clarke</cp:lastModifiedBy>
  <cp:revision>26</cp:revision>
  <dcterms:created xsi:type="dcterms:W3CDTF">2019-07-05T11:02:13Z</dcterms:created>
  <dcterms:modified xsi:type="dcterms:W3CDTF">2020-01-11T16:43:24Z</dcterms:modified>
</cp:coreProperties>
</file>