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72" r:id="rId4"/>
    <p:sldId id="274" r:id="rId5"/>
    <p:sldId id="273" r:id="rId6"/>
    <p:sldId id="267" r:id="rId7"/>
    <p:sldId id="275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2" d="100"/>
          <a:sy n="82" d="100"/>
        </p:scale>
        <p:origin x="75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4E732-53A0-314A-AE37-4EFA42B1E9FC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A576D-1051-4246-A3A2-06F820A0C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fkk7ty/articles/z9tkxfr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19535"/>
            <a:ext cx="4429125" cy="1066801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Descriptive writing</a:t>
            </a:r>
            <a:br>
              <a:rPr lang="en-US" dirty="0"/>
            </a:br>
            <a:r>
              <a:rPr lang="en-US" sz="3600" i="1" dirty="0"/>
              <a:t>Similes and metaphors</a:t>
            </a:r>
            <a:br>
              <a:rPr lang="en-US" sz="3600" i="1" dirty="0"/>
            </a:br>
            <a:br>
              <a:rPr lang="en-US" sz="3600" i="1" dirty="0"/>
            </a:br>
            <a:endParaRPr lang="en-US" sz="3600" i="1" dirty="0"/>
          </a:p>
        </p:txBody>
      </p:sp>
      <p:pic>
        <p:nvPicPr>
          <p:cNvPr id="9218" name="Picture 2" descr="http://studentsofjesus.com/storage/imagination2.gif?__SQUARESPACE_CACHEVERSION=13414890646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-15001"/>
            <a:ext cx="4714875" cy="6873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90px-The_Sun_by_the_Atmospheric_Imaging_Assembly_of_NASA's_Solar_Dynamics_Observatory_-_201008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739" y="-1"/>
            <a:ext cx="9144000" cy="68417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Look at these similes describing the sun.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Think about which one you like best.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858545"/>
            <a:ext cx="7039635" cy="3442663"/>
          </a:xfrm>
          <a:solidFill>
            <a:schemeClr val="bg1">
              <a:alpha val="44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    </a:t>
            </a:r>
            <a:r>
              <a:rPr lang="en-US" b="1" dirty="0">
                <a:solidFill>
                  <a:srgbClr val="0000FF"/>
                </a:solidFill>
              </a:rPr>
              <a:t>The sun is like a pool of golden snakes glistening in the sky, slithering in circles.</a:t>
            </a:r>
          </a:p>
          <a:p>
            <a:pPr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rgbClr val="0000FF"/>
                </a:solidFill>
              </a:rPr>
              <a:t>     The sun is like a ball, yellow and shining.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51520" y="1772816"/>
            <a:ext cx="8568952" cy="48320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GB" sz="2800" dirty="0">
              <a:latin typeface="Berlin Sans FB Demi" pitchFamily="34" charset="0"/>
            </a:endParaRPr>
          </a:p>
          <a:p>
            <a:r>
              <a:rPr lang="en-GB" sz="2800" u="sng" dirty="0">
                <a:latin typeface="Berlin Sans FB Demi" pitchFamily="34" charset="0"/>
              </a:rPr>
              <a:t>Copy and complete the following sentences:</a:t>
            </a:r>
          </a:p>
          <a:p>
            <a:endParaRPr lang="en-GB" sz="2800" dirty="0">
              <a:latin typeface="Berlin Sans FB Demi" pitchFamily="34" charset="0"/>
            </a:endParaRPr>
          </a:p>
          <a:p>
            <a:r>
              <a:rPr lang="en-GB" sz="2800" dirty="0">
                <a:latin typeface="Berlin Sans FB Demi" pitchFamily="34" charset="0"/>
              </a:rPr>
              <a:t>The rain sounded like _____________ .</a:t>
            </a:r>
          </a:p>
          <a:p>
            <a:endParaRPr lang="en-GB" sz="2800" dirty="0">
              <a:latin typeface="Berlin Sans FB Demi" pitchFamily="34" charset="0"/>
            </a:endParaRPr>
          </a:p>
          <a:p>
            <a:r>
              <a:rPr lang="en-GB" sz="2800" dirty="0">
                <a:latin typeface="Berlin Sans FB Demi" pitchFamily="34" charset="0"/>
              </a:rPr>
              <a:t>The wind whistled like ____________ .</a:t>
            </a:r>
          </a:p>
          <a:p>
            <a:endParaRPr lang="en-GB" sz="2800" dirty="0">
              <a:latin typeface="Berlin Sans FB Demi" pitchFamily="34" charset="0"/>
            </a:endParaRPr>
          </a:p>
          <a:p>
            <a:r>
              <a:rPr lang="en-GB" sz="2800" dirty="0">
                <a:latin typeface="Berlin Sans FB Demi" pitchFamily="34" charset="0"/>
              </a:rPr>
              <a:t>The sun was as hot as ______________ .</a:t>
            </a:r>
          </a:p>
          <a:p>
            <a:endParaRPr lang="en-GB" sz="2800" dirty="0">
              <a:latin typeface="Berlin Sans FB Demi" pitchFamily="34" charset="0"/>
            </a:endParaRPr>
          </a:p>
          <a:p>
            <a:r>
              <a:rPr lang="en-GB" sz="2800" dirty="0">
                <a:latin typeface="Berlin Sans FB Demi" pitchFamily="34" charset="0"/>
              </a:rPr>
              <a:t>The beautiful snow glistens like ____________ .</a:t>
            </a:r>
          </a:p>
          <a:p>
            <a:endParaRPr lang="en-GB" sz="2800" dirty="0">
              <a:latin typeface="Berlin Sans FB Demi" pitchFamily="34" charset="0"/>
            </a:endParaRPr>
          </a:p>
        </p:txBody>
      </p:sp>
      <p:sp>
        <p:nvSpPr>
          <p:cNvPr id="5" name="Rounded Rectangle 3"/>
          <p:cNvSpPr>
            <a:spLocks noChangeArrowheads="1"/>
          </p:cNvSpPr>
          <p:nvPr/>
        </p:nvSpPr>
        <p:spPr bwMode="auto">
          <a:xfrm>
            <a:off x="899592" y="260648"/>
            <a:ext cx="7272808" cy="136815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>
            <a:noFill/>
            <a:miter lim="0"/>
            <a:headEnd/>
            <a:tailEnd/>
          </a:ln>
        </p:spPr>
        <p:txBody>
          <a:bodyPr/>
          <a:lstStyle/>
          <a:p>
            <a:r>
              <a:rPr lang="en-GB" sz="2800" b="1" dirty="0">
                <a:latin typeface="Berlin Sans FB Demi" pitchFamily="34" charset="0"/>
              </a:rPr>
              <a:t>A simile is when you compare something to another thing that has a similar quality using the word like or as.</a:t>
            </a:r>
          </a:p>
        </p:txBody>
      </p:sp>
      <p:pic>
        <p:nvPicPr>
          <p:cNvPr id="2050" name="Picture 2" descr="http://t2.gstatic.com/images?q=tbn:ANd9GcRDt1QTcRKuoWW48XOPuy_utFZUYxHr2EemciHGxpqX4ifGWkz8:www.standard.co.uk/incoming/article8198898.ece/ALTERNATES/w620/RainRoo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2780928"/>
            <a:ext cx="1944216" cy="1293787"/>
          </a:xfrm>
          <a:prstGeom prst="rect">
            <a:avLst/>
          </a:prstGeom>
          <a:noFill/>
        </p:spPr>
      </p:pic>
      <p:pic>
        <p:nvPicPr>
          <p:cNvPr id="2052" name="Picture 4" descr="http://t0.gstatic.com/images?q=tbn:ANd9GcTeFHe1khb3fVK_e0ATGkmK2Rhg6k4LoyhOSXzNgphuGzVRxNiwsA:wallpaperswide.com/download/snowflake-wallpaper-1400x10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293096"/>
            <a:ext cx="1944216" cy="14562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FFD55-8954-4593-9FAB-0124EB6A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Twinkl Cursive Looped" panose="02000000000000000000" pitchFamily="2" charset="0"/>
              </a:rPr>
              <a:t>Year 3 and 4 activity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sz="2000" dirty="0">
                <a:latin typeface="Twinkl Cursive Looped" panose="02000000000000000000" pitchFamily="2" charset="0"/>
              </a:rPr>
              <a:t>Watch this link from Bitesize: </a:t>
            </a:r>
            <a:r>
              <a:rPr lang="en-GB" sz="2200" dirty="0">
                <a:hlinkClick r:id="rId2"/>
              </a:rPr>
              <a:t>https://www.bbc.co.uk/bitesize/topics/zfkk7ty/articles/z9tkxfr</a:t>
            </a:r>
            <a:br>
              <a:rPr lang="en-GB" dirty="0"/>
            </a:br>
            <a:r>
              <a:rPr lang="en-GB" sz="2200" dirty="0">
                <a:latin typeface="Twinkl Cursive Looped" panose="02000000000000000000" pitchFamily="2" charset="0"/>
              </a:rPr>
              <a:t>Have a look at these well-known similes and write your own newer ones:</a:t>
            </a:r>
            <a:br>
              <a:rPr lang="en-GB" sz="2200" dirty="0">
                <a:latin typeface="Twinkl Cursive Looped" panose="02000000000000000000" pitchFamily="2" charset="0"/>
              </a:rPr>
            </a:br>
            <a:endParaRPr lang="en-GB" sz="2200" dirty="0">
              <a:latin typeface="Twinkl Cursive Looped" panose="02000000000000000000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C07211-C592-4915-9C2A-07ECAAC0C0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Well-known simile: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happy as a pig in mud.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fresh as a daisy.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cool as a cucumber.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busy as a bee.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clean as a whistle.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flat as a pancake.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quick as a wink.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snug as a bug in a rug.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3A4D284-A700-4C97-9E45-06AD9397B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3705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My own simile: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happy as ________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fresh as__________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cool as _________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busy as __________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clean as _________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flat as ________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quick as _________</a:t>
            </a:r>
          </a:p>
          <a:p>
            <a:pPr marL="0" indent="0">
              <a:buNone/>
            </a:pPr>
            <a:r>
              <a:rPr lang="en-GB" sz="2000" dirty="0">
                <a:latin typeface="Twinkl Cursive Looped" panose="02000000000000000000" pitchFamily="2" charset="0"/>
              </a:rPr>
              <a:t>As snug as ________</a:t>
            </a:r>
          </a:p>
        </p:txBody>
      </p:sp>
    </p:spTree>
    <p:extLst>
      <p:ext uri="{BB962C8B-B14F-4D97-AF65-F5344CB8AC3E}">
        <p14:creationId xmlns:p14="http://schemas.microsoft.com/office/powerpoint/2010/main" val="165238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89640" cy="36004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>
                <a:latin typeface="Twinkl Cursive Looped" panose="02000000000000000000" pitchFamily="2" charset="0"/>
              </a:rPr>
              <a:t>(Simile) Her eyes shone like diamonds.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=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(Metaphor) Her eyes were diamonds.</a:t>
            </a:r>
            <a:br>
              <a:rPr lang="en-GB" dirty="0">
                <a:latin typeface="Berlin Sans FB" pitchFamily="34" charset="0"/>
              </a:rPr>
            </a:br>
            <a:endParaRPr lang="en-GB" sz="3100" dirty="0">
              <a:latin typeface="Berlin Sans FB" pitchFamily="34" charset="0"/>
            </a:endParaRPr>
          </a:p>
        </p:txBody>
      </p:sp>
      <p:pic>
        <p:nvPicPr>
          <p:cNvPr id="3" name="Picture 2" descr="http://www.deviantart.com/download/41354669/Starry_Eyed_by_FallingToPiec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933056"/>
            <a:ext cx="3456384" cy="2694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Quick thinking!</a:t>
            </a:r>
            <a:br>
              <a:rPr lang="en-US" dirty="0"/>
            </a:br>
            <a:r>
              <a:rPr lang="en-US" dirty="0"/>
              <a:t>Simile or metaphor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The boss’s words were crystal clear.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She was as white as a ghost.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was a man mountain.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baby was an octopus grabbing everything.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bar of soap was like a slippery eel.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was as busy as a beaver.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She was brave like a lion.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screaming noise was a knife in my ears.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thunder beat across the sky like a drum.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rain was ice trickling down my face.</a:t>
            </a:r>
          </a:p>
          <a:p>
            <a:pPr marL="514350" indent="-514350">
              <a:buNone/>
            </a:pPr>
            <a:endParaRPr lang="en-US" b="1" dirty="0"/>
          </a:p>
          <a:p>
            <a:pPr marL="514350" indent="-514350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01F66-FBDF-47F4-B3EE-07BCAF108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Twinkl Cursive Looped" panose="02000000000000000000" pitchFamily="2" charset="0"/>
              </a:rPr>
              <a:t>Years 5 and 6 activity</a:t>
            </a:r>
            <a:br>
              <a:rPr lang="en-GB" dirty="0">
                <a:latin typeface="Twinkl Cursive Looped" panose="02000000000000000000" pitchFamily="2" charset="0"/>
              </a:rPr>
            </a:br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945701-0037-4C26-AA37-CD2FC91383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GB" i="1" dirty="0">
                <a:latin typeface="Twinkl Cursive Looped" panose="02000000000000000000" pitchFamily="2" charset="0"/>
              </a:rPr>
              <a:t>Change these metaphors to similes and add to your table by adding “like” or “as” somewhere.</a:t>
            </a:r>
            <a:endParaRPr lang="en-GB" dirty="0">
              <a:latin typeface="Twinkl Cursive Looped" panose="02000000000000000000" pitchFamily="2" charset="0"/>
            </a:endParaRPr>
          </a:p>
          <a:p>
            <a:r>
              <a:rPr lang="en-GB" dirty="0">
                <a:latin typeface="Twinkl Cursive Looped" panose="02000000000000000000" pitchFamily="2" charset="0"/>
              </a:rPr>
              <a:t> </a:t>
            </a:r>
          </a:p>
          <a:p>
            <a:r>
              <a:rPr lang="en-GB" dirty="0">
                <a:latin typeface="Twinkl Cursive Looped" panose="02000000000000000000" pitchFamily="2" charset="0"/>
              </a:rPr>
              <a:t>The mushrooms have silver hats on.</a:t>
            </a:r>
          </a:p>
          <a:p>
            <a:r>
              <a:rPr lang="en-GB" dirty="0">
                <a:latin typeface="Twinkl Cursive Looped" panose="02000000000000000000" pitchFamily="2" charset="0"/>
              </a:rPr>
              <a:t>My wife is a mouse.</a:t>
            </a:r>
          </a:p>
          <a:p>
            <a:r>
              <a:rPr lang="en-GB" dirty="0">
                <a:latin typeface="Twinkl Cursive Looped" panose="02000000000000000000" pitchFamily="2" charset="0"/>
              </a:rPr>
              <a:t>Nurses are the backbone of hospitals.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D688D2E-26B0-4016-800B-6E5F8E7BB6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i="1" dirty="0">
                <a:latin typeface="Twinkl Cursive Looped" panose="02000000000000000000" pitchFamily="2" charset="0"/>
              </a:rPr>
              <a:t>Change these similes to metaphors by removing like or as and then add to your table.</a:t>
            </a:r>
            <a:endParaRPr lang="en-GB" dirty="0">
              <a:latin typeface="Twinkl Cursive Looped" panose="02000000000000000000" pitchFamily="2" charset="0"/>
            </a:endParaRPr>
          </a:p>
          <a:p>
            <a:r>
              <a:rPr lang="en-GB" dirty="0">
                <a:latin typeface="Twinkl Cursive Looped" panose="02000000000000000000" pitchFamily="2" charset="0"/>
              </a:rPr>
              <a:t> </a:t>
            </a:r>
          </a:p>
          <a:p>
            <a:r>
              <a:rPr lang="en-GB" dirty="0">
                <a:latin typeface="Twinkl Cursive Looped" panose="02000000000000000000" pitchFamily="2" charset="0"/>
              </a:rPr>
              <a:t>Hope is like a guide through miserable nights.</a:t>
            </a:r>
          </a:p>
          <a:p>
            <a:r>
              <a:rPr lang="en-GB" dirty="0">
                <a:latin typeface="Twinkl Cursive Looped" panose="02000000000000000000" pitchFamily="2" charset="0"/>
              </a:rPr>
              <a:t>I’m like a bird I always fly away.</a:t>
            </a:r>
          </a:p>
          <a:p>
            <a:r>
              <a:rPr lang="en-GB" dirty="0">
                <a:latin typeface="Twinkl Cursive Looped" panose="02000000000000000000" pitchFamily="2" charset="0"/>
              </a:rPr>
              <a:t>Life is like a box of chocolates.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1186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D03D9-9E7B-47EA-9B14-3EB49A5FD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Twinkl Cursive Looped" panose="02000000000000000000" pitchFamily="2" charset="0"/>
              </a:rPr>
              <a:t>L.O I can write similes and metaphors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9F4710-52A3-4DB7-980F-18E95F5E0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Think about yourself. Describe how you feel, using a simile or metaphor: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When you wake up.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When you a re angry.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When you are sad.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When the weather is sunny.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When it is rainy or cold.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When you hear a noise in the night.</a:t>
            </a:r>
          </a:p>
        </p:txBody>
      </p:sp>
    </p:spTree>
    <p:extLst>
      <p:ext uri="{BB962C8B-B14F-4D97-AF65-F5344CB8AC3E}">
        <p14:creationId xmlns:p14="http://schemas.microsoft.com/office/powerpoint/2010/main" val="348977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516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Berlin Sans FB</vt:lpstr>
      <vt:lpstr>Berlin Sans FB Demi</vt:lpstr>
      <vt:lpstr>Calibri</vt:lpstr>
      <vt:lpstr>Twinkl Cursive Looped</vt:lpstr>
      <vt:lpstr>Office Theme</vt:lpstr>
      <vt:lpstr>Descriptive writing Similes and metaphors  </vt:lpstr>
      <vt:lpstr>Look at these similes describing the sun. Think about which one you like best.</vt:lpstr>
      <vt:lpstr>PowerPoint Presentation</vt:lpstr>
      <vt:lpstr>Year 3 and 4 activity Watch this link from Bitesize: https://www.bbc.co.uk/bitesize/topics/zfkk7ty/articles/z9tkxfr Have a look at these well-known similes and write your own newer ones: </vt:lpstr>
      <vt:lpstr>(Simile) Her eyes shone like diamonds. = (Metaphor) Her eyes were diamonds. </vt:lpstr>
      <vt:lpstr>Quick thinking! Simile or metaphor</vt:lpstr>
      <vt:lpstr>Years 5 and 6 activity </vt:lpstr>
      <vt:lpstr>L.O I can write similes and metaphors</vt:lpstr>
    </vt:vector>
  </TitlesOfParts>
  <Company>Homerton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 Writing</dc:title>
  <dc:creator>Laura Jackson</dc:creator>
  <cp:lastModifiedBy>Admin</cp:lastModifiedBy>
  <cp:revision>22</cp:revision>
  <dcterms:created xsi:type="dcterms:W3CDTF">2013-02-22T11:59:10Z</dcterms:created>
  <dcterms:modified xsi:type="dcterms:W3CDTF">2020-06-03T19:17:08Z</dcterms:modified>
</cp:coreProperties>
</file>