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51" autoAdjust="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-96" y="-4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277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556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172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158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25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833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5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28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947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90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749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755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2_SP_B4_PP4_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7191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2_SP_B4_PP4_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0334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2_SP_B4_PP4_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2318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2_SP_B4_PP4_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8040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2_SP_B4_PP4_5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88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2_SP_B4_PP4_6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40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2_SP_B4_PP4_7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1619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2_SP_B4_PP4_8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03620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0</Words>
  <Application>Microsoft Macintosh PowerPoint</Application>
  <PresentationFormat>On-screen Show (4:3)</PresentationFormat>
  <Paragraphs>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Catherine Clarke</cp:lastModifiedBy>
  <cp:revision>28</cp:revision>
  <dcterms:created xsi:type="dcterms:W3CDTF">2019-07-05T11:02:13Z</dcterms:created>
  <dcterms:modified xsi:type="dcterms:W3CDTF">2020-01-26T23:14:42Z</dcterms:modified>
</cp:coreProperties>
</file>