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6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7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72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5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54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3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5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28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947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9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4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26/01/20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5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191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33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318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04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84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7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Y2_SP_B4_PP4_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6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Macintosh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Catherine Clarke</cp:lastModifiedBy>
  <cp:revision>28</cp:revision>
  <dcterms:created xsi:type="dcterms:W3CDTF">2019-07-05T11:02:13Z</dcterms:created>
  <dcterms:modified xsi:type="dcterms:W3CDTF">2020-01-26T23:14:42Z</dcterms:modified>
</cp:coreProperties>
</file>