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8" autoAdjust="0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05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1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06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209CAA9-934D-E049-9888-599463B2C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96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9B5D21B6-7984-8F46-BD75-5084597C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9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8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UM_B4_PP_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6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4_SUM_B4_PP_0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8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4_SUM_B4_PP_0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53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0</Words>
  <Application>Microsoft Macintosh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39</cp:revision>
  <dcterms:created xsi:type="dcterms:W3CDTF">2019-07-05T11:02:13Z</dcterms:created>
  <dcterms:modified xsi:type="dcterms:W3CDTF">2020-06-19T18:23:39Z</dcterms:modified>
</cp:coreProperties>
</file>