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51" autoAdjust="0"/>
    <p:restoredTop sz="94660"/>
  </p:normalViewPr>
  <p:slideViewPr>
    <p:cSldViewPr snapToGrid="0" snapToObjects="1">
      <p:cViewPr varScale="1">
        <p:scale>
          <a:sx n="108" d="100"/>
          <a:sy n="108" d="100"/>
        </p:scale>
        <p:origin x="-96" y="-3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77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56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7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158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25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83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947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0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749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87BA8-EE05-5B47-AA8E-5C40480EF833}" type="datetimeFigureOut">
              <a:rPr lang="en-US" smtClean="0"/>
              <a:t>26/01/20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04220-09CD-BB40-9D4B-3D471FD52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55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71911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22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0334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2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3186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040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Y1_SPG_B4_PP_025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4644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48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Macintosh PowerPoint</Application>
  <PresentationFormat>On-screen Show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Catherine Clarke</cp:lastModifiedBy>
  <cp:revision>28</cp:revision>
  <dcterms:created xsi:type="dcterms:W3CDTF">2019-07-05T11:02:13Z</dcterms:created>
  <dcterms:modified xsi:type="dcterms:W3CDTF">2020-01-26T20:24:15Z</dcterms:modified>
</cp:coreProperties>
</file>