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0" clrIdx="0">
    <p:extLst>
      <p:ext uri="{19B8F6BF-5375-455C-9EA6-DF929625EA0E}">
        <p15:presenceInfo xmlns:p15="http://schemas.microsoft.com/office/powerpoint/2012/main" userId="S-1-5-21-1289234365-54603045-1538882281-182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82" y="2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A4CFB-B59F-43CD-8C3B-2AA3A3B5E5E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95B973D-AD70-4C92-921D-52571DAEBE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1549FC9-4717-405E-AC65-46E17F8B57F0}"/>
              </a:ext>
            </a:extLst>
          </p:cNvPr>
          <p:cNvSpPr>
            <a:spLocks noGrp="1"/>
          </p:cNvSpPr>
          <p:nvPr>
            <p:ph type="dt" sz="half" idx="10"/>
          </p:nvPr>
        </p:nvSpPr>
        <p:spPr/>
        <p:txBody>
          <a:bodyPr/>
          <a:lstStyle/>
          <a:p>
            <a:fld id="{0B20E684-ACF5-4E92-8439-713F996477FE}" type="datetimeFigureOut">
              <a:rPr lang="en-GB" smtClean="0"/>
              <a:t>25/05/2020</a:t>
            </a:fld>
            <a:endParaRPr lang="en-GB"/>
          </a:p>
        </p:txBody>
      </p:sp>
      <p:sp>
        <p:nvSpPr>
          <p:cNvPr id="5" name="Footer Placeholder 4">
            <a:extLst>
              <a:ext uri="{FF2B5EF4-FFF2-40B4-BE49-F238E27FC236}">
                <a16:creationId xmlns:a16="http://schemas.microsoft.com/office/drawing/2014/main" id="{3837C3CE-717B-4DE5-B596-D994606B36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8B09CD-6E8E-493E-967F-2B07BE001757}"/>
              </a:ext>
            </a:extLst>
          </p:cNvPr>
          <p:cNvSpPr>
            <a:spLocks noGrp="1"/>
          </p:cNvSpPr>
          <p:nvPr>
            <p:ph type="sldNum" sz="quarter" idx="12"/>
          </p:nvPr>
        </p:nvSpPr>
        <p:spPr/>
        <p:txBody>
          <a:bodyPr/>
          <a:lstStyle/>
          <a:p>
            <a:fld id="{98477379-06AF-4C49-AFE2-F0C6ADDA6362}" type="slidenum">
              <a:rPr lang="en-GB" smtClean="0"/>
              <a:t>‹#›</a:t>
            </a:fld>
            <a:endParaRPr lang="en-GB"/>
          </a:p>
        </p:txBody>
      </p:sp>
    </p:spTree>
    <p:extLst>
      <p:ext uri="{BB962C8B-B14F-4D97-AF65-F5344CB8AC3E}">
        <p14:creationId xmlns:p14="http://schemas.microsoft.com/office/powerpoint/2010/main" val="616007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1B938-8F60-4705-B51E-D55CC5AD96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048BF93-7712-4856-B390-9D8E6AA40C3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A552DA-8CD4-43A5-8999-7D6599C2A149}"/>
              </a:ext>
            </a:extLst>
          </p:cNvPr>
          <p:cNvSpPr>
            <a:spLocks noGrp="1"/>
          </p:cNvSpPr>
          <p:nvPr>
            <p:ph type="dt" sz="half" idx="10"/>
          </p:nvPr>
        </p:nvSpPr>
        <p:spPr/>
        <p:txBody>
          <a:bodyPr/>
          <a:lstStyle/>
          <a:p>
            <a:fld id="{0B20E684-ACF5-4E92-8439-713F996477FE}" type="datetimeFigureOut">
              <a:rPr lang="en-GB" smtClean="0"/>
              <a:t>25/05/2020</a:t>
            </a:fld>
            <a:endParaRPr lang="en-GB"/>
          </a:p>
        </p:txBody>
      </p:sp>
      <p:sp>
        <p:nvSpPr>
          <p:cNvPr id="5" name="Footer Placeholder 4">
            <a:extLst>
              <a:ext uri="{FF2B5EF4-FFF2-40B4-BE49-F238E27FC236}">
                <a16:creationId xmlns:a16="http://schemas.microsoft.com/office/drawing/2014/main" id="{F9D70EDC-10FE-4C59-A970-58035A4C75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FFE082-F113-48AC-89E9-76A383D4BDD7}"/>
              </a:ext>
            </a:extLst>
          </p:cNvPr>
          <p:cNvSpPr>
            <a:spLocks noGrp="1"/>
          </p:cNvSpPr>
          <p:nvPr>
            <p:ph type="sldNum" sz="quarter" idx="12"/>
          </p:nvPr>
        </p:nvSpPr>
        <p:spPr/>
        <p:txBody>
          <a:bodyPr/>
          <a:lstStyle/>
          <a:p>
            <a:fld id="{98477379-06AF-4C49-AFE2-F0C6ADDA6362}" type="slidenum">
              <a:rPr lang="en-GB" smtClean="0"/>
              <a:t>‹#›</a:t>
            </a:fld>
            <a:endParaRPr lang="en-GB"/>
          </a:p>
        </p:txBody>
      </p:sp>
    </p:spTree>
    <p:extLst>
      <p:ext uri="{BB962C8B-B14F-4D97-AF65-F5344CB8AC3E}">
        <p14:creationId xmlns:p14="http://schemas.microsoft.com/office/powerpoint/2010/main" val="3586139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742748-3D03-4D99-BE02-E43ECDCF5ED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DCE9F6A-960F-470D-9897-F4D749CC43B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21AAF9F-AADD-4786-8A2B-147C947E2DB6}"/>
              </a:ext>
            </a:extLst>
          </p:cNvPr>
          <p:cNvSpPr>
            <a:spLocks noGrp="1"/>
          </p:cNvSpPr>
          <p:nvPr>
            <p:ph type="dt" sz="half" idx="10"/>
          </p:nvPr>
        </p:nvSpPr>
        <p:spPr/>
        <p:txBody>
          <a:bodyPr/>
          <a:lstStyle/>
          <a:p>
            <a:fld id="{0B20E684-ACF5-4E92-8439-713F996477FE}" type="datetimeFigureOut">
              <a:rPr lang="en-GB" smtClean="0"/>
              <a:t>25/05/2020</a:t>
            </a:fld>
            <a:endParaRPr lang="en-GB"/>
          </a:p>
        </p:txBody>
      </p:sp>
      <p:sp>
        <p:nvSpPr>
          <p:cNvPr id="5" name="Footer Placeholder 4">
            <a:extLst>
              <a:ext uri="{FF2B5EF4-FFF2-40B4-BE49-F238E27FC236}">
                <a16:creationId xmlns:a16="http://schemas.microsoft.com/office/drawing/2014/main" id="{FE1B535F-6866-49A8-93A1-37611979D3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02EA63-EEEA-4EFF-B47D-75B4110E8072}"/>
              </a:ext>
            </a:extLst>
          </p:cNvPr>
          <p:cNvSpPr>
            <a:spLocks noGrp="1"/>
          </p:cNvSpPr>
          <p:nvPr>
            <p:ph type="sldNum" sz="quarter" idx="12"/>
          </p:nvPr>
        </p:nvSpPr>
        <p:spPr/>
        <p:txBody>
          <a:bodyPr/>
          <a:lstStyle/>
          <a:p>
            <a:fld id="{98477379-06AF-4C49-AFE2-F0C6ADDA6362}" type="slidenum">
              <a:rPr lang="en-GB" smtClean="0"/>
              <a:t>‹#›</a:t>
            </a:fld>
            <a:endParaRPr lang="en-GB"/>
          </a:p>
        </p:txBody>
      </p:sp>
    </p:spTree>
    <p:extLst>
      <p:ext uri="{BB962C8B-B14F-4D97-AF65-F5344CB8AC3E}">
        <p14:creationId xmlns:p14="http://schemas.microsoft.com/office/powerpoint/2010/main" val="2043303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87F98-46AD-4161-90EE-2A36684326B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E9E561C-D1A6-406A-A64B-FE5DA04282D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49A2C58-7C05-4867-8862-97E459245FED}"/>
              </a:ext>
            </a:extLst>
          </p:cNvPr>
          <p:cNvSpPr>
            <a:spLocks noGrp="1"/>
          </p:cNvSpPr>
          <p:nvPr>
            <p:ph type="dt" sz="half" idx="10"/>
          </p:nvPr>
        </p:nvSpPr>
        <p:spPr/>
        <p:txBody>
          <a:bodyPr/>
          <a:lstStyle/>
          <a:p>
            <a:fld id="{0B20E684-ACF5-4E92-8439-713F996477FE}" type="datetimeFigureOut">
              <a:rPr lang="en-GB" smtClean="0"/>
              <a:t>25/05/2020</a:t>
            </a:fld>
            <a:endParaRPr lang="en-GB"/>
          </a:p>
        </p:txBody>
      </p:sp>
      <p:sp>
        <p:nvSpPr>
          <p:cNvPr id="5" name="Footer Placeholder 4">
            <a:extLst>
              <a:ext uri="{FF2B5EF4-FFF2-40B4-BE49-F238E27FC236}">
                <a16:creationId xmlns:a16="http://schemas.microsoft.com/office/drawing/2014/main" id="{D73E33E6-795A-48A3-882C-F969513747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D45C8F-6A6E-4449-805B-2CEF99891AB0}"/>
              </a:ext>
            </a:extLst>
          </p:cNvPr>
          <p:cNvSpPr>
            <a:spLocks noGrp="1"/>
          </p:cNvSpPr>
          <p:nvPr>
            <p:ph type="sldNum" sz="quarter" idx="12"/>
          </p:nvPr>
        </p:nvSpPr>
        <p:spPr/>
        <p:txBody>
          <a:bodyPr/>
          <a:lstStyle/>
          <a:p>
            <a:fld id="{98477379-06AF-4C49-AFE2-F0C6ADDA6362}" type="slidenum">
              <a:rPr lang="en-GB" smtClean="0"/>
              <a:t>‹#›</a:t>
            </a:fld>
            <a:endParaRPr lang="en-GB"/>
          </a:p>
        </p:txBody>
      </p:sp>
    </p:spTree>
    <p:extLst>
      <p:ext uri="{BB962C8B-B14F-4D97-AF65-F5344CB8AC3E}">
        <p14:creationId xmlns:p14="http://schemas.microsoft.com/office/powerpoint/2010/main" val="951722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6030E-1140-4FF9-BF19-5B0CDB5FF5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D1CAB3E-97A1-4F47-A6E5-898B7D7F0B6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E36DAA2-72BD-41B8-AD82-5B55F2F039DA}"/>
              </a:ext>
            </a:extLst>
          </p:cNvPr>
          <p:cNvSpPr>
            <a:spLocks noGrp="1"/>
          </p:cNvSpPr>
          <p:nvPr>
            <p:ph type="dt" sz="half" idx="10"/>
          </p:nvPr>
        </p:nvSpPr>
        <p:spPr/>
        <p:txBody>
          <a:bodyPr/>
          <a:lstStyle/>
          <a:p>
            <a:fld id="{0B20E684-ACF5-4E92-8439-713F996477FE}" type="datetimeFigureOut">
              <a:rPr lang="en-GB" smtClean="0"/>
              <a:t>25/05/2020</a:t>
            </a:fld>
            <a:endParaRPr lang="en-GB"/>
          </a:p>
        </p:txBody>
      </p:sp>
      <p:sp>
        <p:nvSpPr>
          <p:cNvPr id="5" name="Footer Placeholder 4">
            <a:extLst>
              <a:ext uri="{FF2B5EF4-FFF2-40B4-BE49-F238E27FC236}">
                <a16:creationId xmlns:a16="http://schemas.microsoft.com/office/drawing/2014/main" id="{BB7024F1-BF90-462E-894C-630FC4AB5E0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0B8FD7-40A7-4731-AA79-6F33B53E5152}"/>
              </a:ext>
            </a:extLst>
          </p:cNvPr>
          <p:cNvSpPr>
            <a:spLocks noGrp="1"/>
          </p:cNvSpPr>
          <p:nvPr>
            <p:ph type="sldNum" sz="quarter" idx="12"/>
          </p:nvPr>
        </p:nvSpPr>
        <p:spPr/>
        <p:txBody>
          <a:bodyPr/>
          <a:lstStyle/>
          <a:p>
            <a:fld id="{98477379-06AF-4C49-AFE2-F0C6ADDA6362}" type="slidenum">
              <a:rPr lang="en-GB" smtClean="0"/>
              <a:t>‹#›</a:t>
            </a:fld>
            <a:endParaRPr lang="en-GB"/>
          </a:p>
        </p:txBody>
      </p:sp>
    </p:spTree>
    <p:extLst>
      <p:ext uri="{BB962C8B-B14F-4D97-AF65-F5344CB8AC3E}">
        <p14:creationId xmlns:p14="http://schemas.microsoft.com/office/powerpoint/2010/main" val="322115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ED450-DECA-45BF-A715-1730D040DD6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319C0B6-E637-4A2F-B1FB-1FB8ADD7E49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BF8A939-488B-443B-81C6-8F8D39C35F8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339B425-B7DC-4A34-B518-1291B02D5FC8}"/>
              </a:ext>
            </a:extLst>
          </p:cNvPr>
          <p:cNvSpPr>
            <a:spLocks noGrp="1"/>
          </p:cNvSpPr>
          <p:nvPr>
            <p:ph type="dt" sz="half" idx="10"/>
          </p:nvPr>
        </p:nvSpPr>
        <p:spPr/>
        <p:txBody>
          <a:bodyPr/>
          <a:lstStyle/>
          <a:p>
            <a:fld id="{0B20E684-ACF5-4E92-8439-713F996477FE}" type="datetimeFigureOut">
              <a:rPr lang="en-GB" smtClean="0"/>
              <a:t>25/05/2020</a:t>
            </a:fld>
            <a:endParaRPr lang="en-GB"/>
          </a:p>
        </p:txBody>
      </p:sp>
      <p:sp>
        <p:nvSpPr>
          <p:cNvPr id="6" name="Footer Placeholder 5">
            <a:extLst>
              <a:ext uri="{FF2B5EF4-FFF2-40B4-BE49-F238E27FC236}">
                <a16:creationId xmlns:a16="http://schemas.microsoft.com/office/drawing/2014/main" id="{0E5303E0-DF6A-4368-8D5D-A1B239C32CD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3079E9-40F2-4C70-BA27-01F703848036}"/>
              </a:ext>
            </a:extLst>
          </p:cNvPr>
          <p:cNvSpPr>
            <a:spLocks noGrp="1"/>
          </p:cNvSpPr>
          <p:nvPr>
            <p:ph type="sldNum" sz="quarter" idx="12"/>
          </p:nvPr>
        </p:nvSpPr>
        <p:spPr/>
        <p:txBody>
          <a:bodyPr/>
          <a:lstStyle/>
          <a:p>
            <a:fld id="{98477379-06AF-4C49-AFE2-F0C6ADDA6362}" type="slidenum">
              <a:rPr lang="en-GB" smtClean="0"/>
              <a:t>‹#›</a:t>
            </a:fld>
            <a:endParaRPr lang="en-GB"/>
          </a:p>
        </p:txBody>
      </p:sp>
    </p:spTree>
    <p:extLst>
      <p:ext uri="{BB962C8B-B14F-4D97-AF65-F5344CB8AC3E}">
        <p14:creationId xmlns:p14="http://schemas.microsoft.com/office/powerpoint/2010/main" val="2810017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C7C24-AFC1-4081-9B57-39B544394FD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DB20051-D67B-460A-9FCC-E614759182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1E707B9-8C35-4D65-BECE-9DC2C06BF48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F33E98D-B7C1-4237-8E87-6F36D71B30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E21422D-8096-4649-B9A0-0F0D12958C4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AE64B15-B304-412F-8AD3-21BBE4C0188B}"/>
              </a:ext>
            </a:extLst>
          </p:cNvPr>
          <p:cNvSpPr>
            <a:spLocks noGrp="1"/>
          </p:cNvSpPr>
          <p:nvPr>
            <p:ph type="dt" sz="half" idx="10"/>
          </p:nvPr>
        </p:nvSpPr>
        <p:spPr/>
        <p:txBody>
          <a:bodyPr/>
          <a:lstStyle/>
          <a:p>
            <a:fld id="{0B20E684-ACF5-4E92-8439-713F996477FE}" type="datetimeFigureOut">
              <a:rPr lang="en-GB" smtClean="0"/>
              <a:t>25/05/2020</a:t>
            </a:fld>
            <a:endParaRPr lang="en-GB"/>
          </a:p>
        </p:txBody>
      </p:sp>
      <p:sp>
        <p:nvSpPr>
          <p:cNvPr id="8" name="Footer Placeholder 7">
            <a:extLst>
              <a:ext uri="{FF2B5EF4-FFF2-40B4-BE49-F238E27FC236}">
                <a16:creationId xmlns:a16="http://schemas.microsoft.com/office/drawing/2014/main" id="{9A717ED3-322C-4130-86BB-A8D0C331FF4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6D44F4A-E2C6-4B9A-A59E-14EEE4DC1CDF}"/>
              </a:ext>
            </a:extLst>
          </p:cNvPr>
          <p:cNvSpPr>
            <a:spLocks noGrp="1"/>
          </p:cNvSpPr>
          <p:nvPr>
            <p:ph type="sldNum" sz="quarter" idx="12"/>
          </p:nvPr>
        </p:nvSpPr>
        <p:spPr/>
        <p:txBody>
          <a:bodyPr/>
          <a:lstStyle/>
          <a:p>
            <a:fld id="{98477379-06AF-4C49-AFE2-F0C6ADDA6362}" type="slidenum">
              <a:rPr lang="en-GB" smtClean="0"/>
              <a:t>‹#›</a:t>
            </a:fld>
            <a:endParaRPr lang="en-GB"/>
          </a:p>
        </p:txBody>
      </p:sp>
    </p:spTree>
    <p:extLst>
      <p:ext uri="{BB962C8B-B14F-4D97-AF65-F5344CB8AC3E}">
        <p14:creationId xmlns:p14="http://schemas.microsoft.com/office/powerpoint/2010/main" val="4289165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EDBD4-5E6A-4DFD-8744-ED0510FDBE7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2C3FEDC-9AE1-482E-92F6-EEA7F2CB76DE}"/>
              </a:ext>
            </a:extLst>
          </p:cNvPr>
          <p:cNvSpPr>
            <a:spLocks noGrp="1"/>
          </p:cNvSpPr>
          <p:nvPr>
            <p:ph type="dt" sz="half" idx="10"/>
          </p:nvPr>
        </p:nvSpPr>
        <p:spPr/>
        <p:txBody>
          <a:bodyPr/>
          <a:lstStyle/>
          <a:p>
            <a:fld id="{0B20E684-ACF5-4E92-8439-713F996477FE}" type="datetimeFigureOut">
              <a:rPr lang="en-GB" smtClean="0"/>
              <a:t>25/05/2020</a:t>
            </a:fld>
            <a:endParaRPr lang="en-GB"/>
          </a:p>
        </p:txBody>
      </p:sp>
      <p:sp>
        <p:nvSpPr>
          <p:cNvPr id="4" name="Footer Placeholder 3">
            <a:extLst>
              <a:ext uri="{FF2B5EF4-FFF2-40B4-BE49-F238E27FC236}">
                <a16:creationId xmlns:a16="http://schemas.microsoft.com/office/drawing/2014/main" id="{9F7A2215-0DD7-454A-AB5A-4BFC52038F0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C8BD50D-BD76-4259-8418-318DCD5D17D7}"/>
              </a:ext>
            </a:extLst>
          </p:cNvPr>
          <p:cNvSpPr>
            <a:spLocks noGrp="1"/>
          </p:cNvSpPr>
          <p:nvPr>
            <p:ph type="sldNum" sz="quarter" idx="12"/>
          </p:nvPr>
        </p:nvSpPr>
        <p:spPr/>
        <p:txBody>
          <a:bodyPr/>
          <a:lstStyle/>
          <a:p>
            <a:fld id="{98477379-06AF-4C49-AFE2-F0C6ADDA6362}" type="slidenum">
              <a:rPr lang="en-GB" smtClean="0"/>
              <a:t>‹#›</a:t>
            </a:fld>
            <a:endParaRPr lang="en-GB"/>
          </a:p>
        </p:txBody>
      </p:sp>
    </p:spTree>
    <p:extLst>
      <p:ext uri="{BB962C8B-B14F-4D97-AF65-F5344CB8AC3E}">
        <p14:creationId xmlns:p14="http://schemas.microsoft.com/office/powerpoint/2010/main" val="3980256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65C5FA-921B-4E62-93BF-7DA9E394C439}"/>
              </a:ext>
            </a:extLst>
          </p:cNvPr>
          <p:cNvSpPr>
            <a:spLocks noGrp="1"/>
          </p:cNvSpPr>
          <p:nvPr>
            <p:ph type="dt" sz="half" idx="10"/>
          </p:nvPr>
        </p:nvSpPr>
        <p:spPr/>
        <p:txBody>
          <a:bodyPr/>
          <a:lstStyle/>
          <a:p>
            <a:fld id="{0B20E684-ACF5-4E92-8439-713F996477FE}" type="datetimeFigureOut">
              <a:rPr lang="en-GB" smtClean="0"/>
              <a:t>25/05/2020</a:t>
            </a:fld>
            <a:endParaRPr lang="en-GB"/>
          </a:p>
        </p:txBody>
      </p:sp>
      <p:sp>
        <p:nvSpPr>
          <p:cNvPr id="3" name="Footer Placeholder 2">
            <a:extLst>
              <a:ext uri="{FF2B5EF4-FFF2-40B4-BE49-F238E27FC236}">
                <a16:creationId xmlns:a16="http://schemas.microsoft.com/office/drawing/2014/main" id="{FC32896F-1E0D-43E0-987C-B90AFF0C21B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3BDF242-A463-4444-B4B7-68F024F83485}"/>
              </a:ext>
            </a:extLst>
          </p:cNvPr>
          <p:cNvSpPr>
            <a:spLocks noGrp="1"/>
          </p:cNvSpPr>
          <p:nvPr>
            <p:ph type="sldNum" sz="quarter" idx="12"/>
          </p:nvPr>
        </p:nvSpPr>
        <p:spPr/>
        <p:txBody>
          <a:bodyPr/>
          <a:lstStyle/>
          <a:p>
            <a:fld id="{98477379-06AF-4C49-AFE2-F0C6ADDA6362}" type="slidenum">
              <a:rPr lang="en-GB" smtClean="0"/>
              <a:t>‹#›</a:t>
            </a:fld>
            <a:endParaRPr lang="en-GB"/>
          </a:p>
        </p:txBody>
      </p:sp>
    </p:spTree>
    <p:extLst>
      <p:ext uri="{BB962C8B-B14F-4D97-AF65-F5344CB8AC3E}">
        <p14:creationId xmlns:p14="http://schemas.microsoft.com/office/powerpoint/2010/main" val="3961519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447DB-1194-44E6-BD47-E32B8D7CC1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3979E85-9AA8-495C-B910-63C509838A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177FC74-FB17-4624-8793-7068F057C1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EF77F3B-CD98-40CA-BAD8-9A4E3DD5FA93}"/>
              </a:ext>
            </a:extLst>
          </p:cNvPr>
          <p:cNvSpPr>
            <a:spLocks noGrp="1"/>
          </p:cNvSpPr>
          <p:nvPr>
            <p:ph type="dt" sz="half" idx="10"/>
          </p:nvPr>
        </p:nvSpPr>
        <p:spPr/>
        <p:txBody>
          <a:bodyPr/>
          <a:lstStyle/>
          <a:p>
            <a:fld id="{0B20E684-ACF5-4E92-8439-713F996477FE}" type="datetimeFigureOut">
              <a:rPr lang="en-GB" smtClean="0"/>
              <a:t>25/05/2020</a:t>
            </a:fld>
            <a:endParaRPr lang="en-GB"/>
          </a:p>
        </p:txBody>
      </p:sp>
      <p:sp>
        <p:nvSpPr>
          <p:cNvPr id="6" name="Footer Placeholder 5">
            <a:extLst>
              <a:ext uri="{FF2B5EF4-FFF2-40B4-BE49-F238E27FC236}">
                <a16:creationId xmlns:a16="http://schemas.microsoft.com/office/drawing/2014/main" id="{1F42B933-1226-4DA9-905F-0A4B8298A97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5BD2BF4-E0A9-43D4-BC21-1EAD14BA3E1A}"/>
              </a:ext>
            </a:extLst>
          </p:cNvPr>
          <p:cNvSpPr>
            <a:spLocks noGrp="1"/>
          </p:cNvSpPr>
          <p:nvPr>
            <p:ph type="sldNum" sz="quarter" idx="12"/>
          </p:nvPr>
        </p:nvSpPr>
        <p:spPr/>
        <p:txBody>
          <a:bodyPr/>
          <a:lstStyle/>
          <a:p>
            <a:fld id="{98477379-06AF-4C49-AFE2-F0C6ADDA6362}" type="slidenum">
              <a:rPr lang="en-GB" smtClean="0"/>
              <a:t>‹#›</a:t>
            </a:fld>
            <a:endParaRPr lang="en-GB"/>
          </a:p>
        </p:txBody>
      </p:sp>
    </p:spTree>
    <p:extLst>
      <p:ext uri="{BB962C8B-B14F-4D97-AF65-F5344CB8AC3E}">
        <p14:creationId xmlns:p14="http://schemas.microsoft.com/office/powerpoint/2010/main" val="1048939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83888-FBFD-45CE-9C08-98ABB5B9CE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12F61E9-5ADB-48BF-96F7-0E0A13C2DC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0CFB0A1-8D0F-4D23-8C9E-727F10A00A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FF3FCF2-305C-4101-96BD-D60DCEA22FA5}"/>
              </a:ext>
            </a:extLst>
          </p:cNvPr>
          <p:cNvSpPr>
            <a:spLocks noGrp="1"/>
          </p:cNvSpPr>
          <p:nvPr>
            <p:ph type="dt" sz="half" idx="10"/>
          </p:nvPr>
        </p:nvSpPr>
        <p:spPr/>
        <p:txBody>
          <a:bodyPr/>
          <a:lstStyle/>
          <a:p>
            <a:fld id="{0B20E684-ACF5-4E92-8439-713F996477FE}" type="datetimeFigureOut">
              <a:rPr lang="en-GB" smtClean="0"/>
              <a:t>25/05/2020</a:t>
            </a:fld>
            <a:endParaRPr lang="en-GB"/>
          </a:p>
        </p:txBody>
      </p:sp>
      <p:sp>
        <p:nvSpPr>
          <p:cNvPr id="6" name="Footer Placeholder 5">
            <a:extLst>
              <a:ext uri="{FF2B5EF4-FFF2-40B4-BE49-F238E27FC236}">
                <a16:creationId xmlns:a16="http://schemas.microsoft.com/office/drawing/2014/main" id="{43B35212-D3C7-422F-8120-EB702987C2A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B29EA89-2572-47A9-A06A-D70DC4ADA496}"/>
              </a:ext>
            </a:extLst>
          </p:cNvPr>
          <p:cNvSpPr>
            <a:spLocks noGrp="1"/>
          </p:cNvSpPr>
          <p:nvPr>
            <p:ph type="sldNum" sz="quarter" idx="12"/>
          </p:nvPr>
        </p:nvSpPr>
        <p:spPr/>
        <p:txBody>
          <a:bodyPr/>
          <a:lstStyle/>
          <a:p>
            <a:fld id="{98477379-06AF-4C49-AFE2-F0C6ADDA6362}" type="slidenum">
              <a:rPr lang="en-GB" smtClean="0"/>
              <a:t>‹#›</a:t>
            </a:fld>
            <a:endParaRPr lang="en-GB"/>
          </a:p>
        </p:txBody>
      </p:sp>
    </p:spTree>
    <p:extLst>
      <p:ext uri="{BB962C8B-B14F-4D97-AF65-F5344CB8AC3E}">
        <p14:creationId xmlns:p14="http://schemas.microsoft.com/office/powerpoint/2010/main" val="2284583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ED93C7-761F-4A37-97A5-686D037454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A0C24AC-062D-4EEE-9680-D19E42239F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443453-CE45-4FCB-A716-483D823ABC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20E684-ACF5-4E92-8439-713F996477FE}" type="datetimeFigureOut">
              <a:rPr lang="en-GB" smtClean="0"/>
              <a:t>25/05/2020</a:t>
            </a:fld>
            <a:endParaRPr lang="en-GB"/>
          </a:p>
        </p:txBody>
      </p:sp>
      <p:sp>
        <p:nvSpPr>
          <p:cNvPr id="5" name="Footer Placeholder 4">
            <a:extLst>
              <a:ext uri="{FF2B5EF4-FFF2-40B4-BE49-F238E27FC236}">
                <a16:creationId xmlns:a16="http://schemas.microsoft.com/office/drawing/2014/main" id="{7E5BB1F5-CF9F-4D6A-B962-13CC74F07A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021B702-0A1D-4732-BF92-93055A67A5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477379-06AF-4C49-AFE2-F0C6ADDA6362}" type="slidenum">
              <a:rPr lang="en-GB" smtClean="0"/>
              <a:t>‹#›</a:t>
            </a:fld>
            <a:endParaRPr lang="en-GB"/>
          </a:p>
        </p:txBody>
      </p:sp>
    </p:spTree>
    <p:extLst>
      <p:ext uri="{BB962C8B-B14F-4D97-AF65-F5344CB8AC3E}">
        <p14:creationId xmlns:p14="http://schemas.microsoft.com/office/powerpoint/2010/main" val="20800505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5C9EBE-11E4-4AD1-ACDD-DD808B0C962E}"/>
              </a:ext>
            </a:extLst>
          </p:cNvPr>
          <p:cNvSpPr>
            <a:spLocks noGrp="1"/>
          </p:cNvSpPr>
          <p:nvPr>
            <p:ph type="title"/>
          </p:nvPr>
        </p:nvSpPr>
        <p:spPr>
          <a:xfrm>
            <a:off x="1354693" y="668337"/>
            <a:ext cx="10515600" cy="1325563"/>
          </a:xfrm>
        </p:spPr>
        <p:txBody>
          <a:bodyPr>
            <a:normAutofit fontScale="90000"/>
          </a:bodyPr>
          <a:lstStyle/>
          <a:p>
            <a:r>
              <a:rPr lang="en-GB" dirty="0">
                <a:latin typeface="Twinkl Cursive Looped" panose="02000000000000000000" pitchFamily="2" charset="0"/>
                <a:ea typeface="Sassoon Infant Rg" panose="02000503030000020003" pitchFamily="50" charset="0"/>
              </a:rPr>
              <a:t>I can tell you the difference between an autobiography and a biography.</a:t>
            </a:r>
            <a:br>
              <a:rPr lang="en-GB" dirty="0">
                <a:latin typeface="Sassoon Infant Rg" panose="02000503030000020003" pitchFamily="50" charset="0"/>
                <a:ea typeface="Sassoon Infant Rg" panose="02000503030000020003" pitchFamily="50" charset="0"/>
              </a:rPr>
            </a:br>
            <a:endParaRPr lang="en-GB" dirty="0"/>
          </a:p>
        </p:txBody>
      </p:sp>
      <p:sp>
        <p:nvSpPr>
          <p:cNvPr id="5" name="Text Placeholder 4">
            <a:extLst>
              <a:ext uri="{FF2B5EF4-FFF2-40B4-BE49-F238E27FC236}">
                <a16:creationId xmlns:a16="http://schemas.microsoft.com/office/drawing/2014/main" id="{F6D516C4-79A3-488A-872D-99A08DFD32D9}"/>
              </a:ext>
            </a:extLst>
          </p:cNvPr>
          <p:cNvSpPr>
            <a:spLocks noGrp="1"/>
          </p:cNvSpPr>
          <p:nvPr>
            <p:ph type="body" idx="1"/>
          </p:nvPr>
        </p:nvSpPr>
        <p:spPr>
          <a:xfrm>
            <a:off x="839788" y="1681163"/>
            <a:ext cx="5157787" cy="396212"/>
          </a:xfrm>
        </p:spPr>
        <p:txBody>
          <a:bodyPr>
            <a:normAutofit fontScale="92500" lnSpcReduction="10000"/>
          </a:bodyPr>
          <a:lstStyle/>
          <a:p>
            <a:r>
              <a:rPr lang="en-GB" dirty="0">
                <a:latin typeface="Twinkl Cursive Looped" panose="02000000000000000000" pitchFamily="2" charset="0"/>
              </a:rPr>
              <a:t>Biography</a:t>
            </a:r>
          </a:p>
        </p:txBody>
      </p:sp>
      <p:sp>
        <p:nvSpPr>
          <p:cNvPr id="6" name="Content Placeholder 5">
            <a:extLst>
              <a:ext uri="{FF2B5EF4-FFF2-40B4-BE49-F238E27FC236}">
                <a16:creationId xmlns:a16="http://schemas.microsoft.com/office/drawing/2014/main" id="{E5496646-B520-403D-963E-3C968F8B9523}"/>
              </a:ext>
            </a:extLst>
          </p:cNvPr>
          <p:cNvSpPr>
            <a:spLocks noGrp="1"/>
          </p:cNvSpPr>
          <p:nvPr>
            <p:ph sz="half" idx="2"/>
          </p:nvPr>
        </p:nvSpPr>
        <p:spPr/>
        <p:txBody>
          <a:bodyPr>
            <a:normAutofit fontScale="85000" lnSpcReduction="20000"/>
          </a:bodyPr>
          <a:lstStyle/>
          <a:p>
            <a:pPr marL="0" indent="0">
              <a:buNone/>
            </a:pPr>
            <a:r>
              <a:rPr lang="en-GB" altLang="en-US" dirty="0">
                <a:latin typeface="Twinkl Cursive Looped" panose="02000000000000000000" pitchFamily="2" charset="0"/>
                <a:ea typeface="Sassoon Infant Rg" pitchFamily="50" charset="0"/>
                <a:cs typeface="Arial" panose="020B0604020202020204" pitchFamily="34" charset="0"/>
              </a:rPr>
              <a:t>A biography gives facts about a person’s life. It is not written by the subject of the book but by an author who has done their research and knows a great deal about that person. Biographies are written in the third person and can be written about someone who is no longer alive.   </a:t>
            </a:r>
          </a:p>
          <a:p>
            <a:endParaRPr lang="en-GB" dirty="0"/>
          </a:p>
        </p:txBody>
      </p:sp>
      <p:sp>
        <p:nvSpPr>
          <p:cNvPr id="7" name="Text Placeholder 6">
            <a:extLst>
              <a:ext uri="{FF2B5EF4-FFF2-40B4-BE49-F238E27FC236}">
                <a16:creationId xmlns:a16="http://schemas.microsoft.com/office/drawing/2014/main" id="{32FF5C5A-5FCD-4D56-96E2-E1E4B45423EC}"/>
              </a:ext>
            </a:extLst>
          </p:cNvPr>
          <p:cNvSpPr>
            <a:spLocks noGrp="1"/>
          </p:cNvSpPr>
          <p:nvPr>
            <p:ph type="body" sz="quarter" idx="3"/>
          </p:nvPr>
        </p:nvSpPr>
        <p:spPr>
          <a:xfrm>
            <a:off x="6172200" y="1681163"/>
            <a:ext cx="5183188" cy="502744"/>
          </a:xfrm>
        </p:spPr>
        <p:txBody>
          <a:bodyPr>
            <a:normAutofit fontScale="92500" lnSpcReduction="10000"/>
          </a:bodyPr>
          <a:lstStyle/>
          <a:p>
            <a:r>
              <a:rPr lang="en-GB" dirty="0">
                <a:latin typeface="Twinkl Cursive Looped" panose="02000000000000000000" pitchFamily="2" charset="0"/>
              </a:rPr>
              <a:t>Autobiography</a:t>
            </a:r>
          </a:p>
        </p:txBody>
      </p:sp>
      <p:sp>
        <p:nvSpPr>
          <p:cNvPr id="8" name="Content Placeholder 7">
            <a:extLst>
              <a:ext uri="{FF2B5EF4-FFF2-40B4-BE49-F238E27FC236}">
                <a16:creationId xmlns:a16="http://schemas.microsoft.com/office/drawing/2014/main" id="{38739871-6CA6-4E89-9C3B-D7DFC01BC865}"/>
              </a:ext>
            </a:extLst>
          </p:cNvPr>
          <p:cNvSpPr>
            <a:spLocks noGrp="1"/>
          </p:cNvSpPr>
          <p:nvPr>
            <p:ph sz="quarter" idx="4"/>
          </p:nvPr>
        </p:nvSpPr>
        <p:spPr>
          <a:xfrm>
            <a:off x="6172200" y="2183907"/>
            <a:ext cx="5183188" cy="3684588"/>
          </a:xfrm>
        </p:spPr>
        <p:txBody>
          <a:bodyPr>
            <a:normAutofit fontScale="85000" lnSpcReduction="20000"/>
          </a:bodyPr>
          <a:lstStyle/>
          <a:p>
            <a:pPr marL="0" indent="0">
              <a:buNone/>
            </a:pPr>
            <a:r>
              <a:rPr lang="en-GB" altLang="en-US" dirty="0">
                <a:latin typeface="Sassoon Infant Rg" pitchFamily="50" charset="0"/>
                <a:ea typeface="Sassoon Infant Rg" pitchFamily="50" charset="0"/>
                <a:cs typeface="Arial" panose="020B0604020202020204" pitchFamily="34" charset="0"/>
              </a:rPr>
              <a:t>‘</a:t>
            </a:r>
            <a:r>
              <a:rPr lang="en-GB" altLang="en-US" dirty="0">
                <a:latin typeface="Twinkl Cursive Looped" panose="02000000000000000000" pitchFamily="2" charset="0"/>
                <a:ea typeface="Sassoon Infant Rg" pitchFamily="50" charset="0"/>
                <a:cs typeface="Arial" panose="020B0604020202020204" pitchFamily="34" charset="0"/>
              </a:rPr>
              <a:t>Auto’ means ‘self’ therefore an autobiography is </a:t>
            </a:r>
            <a:br>
              <a:rPr lang="en-GB" altLang="en-US" dirty="0">
                <a:latin typeface="Twinkl Cursive Looped" panose="02000000000000000000" pitchFamily="2" charset="0"/>
                <a:ea typeface="Sassoon Infant Rg" pitchFamily="50" charset="0"/>
                <a:cs typeface="Arial" panose="020B0604020202020204" pitchFamily="34" charset="0"/>
              </a:rPr>
            </a:br>
            <a:r>
              <a:rPr lang="en-GB" altLang="en-US" dirty="0">
                <a:latin typeface="Twinkl Cursive Looped" panose="02000000000000000000" pitchFamily="2" charset="0"/>
                <a:ea typeface="Sassoon Infant Rg" pitchFamily="50" charset="0"/>
                <a:cs typeface="Arial" panose="020B0604020202020204" pitchFamily="34" charset="0"/>
              </a:rPr>
              <a:t>self-written. It is an account of someone’s life, written by the person themselves, in chronological order. An autobiography is different to a biography because it is written in the first person, explaining important events in their life. The subject may write about what has influenced them and include details of their feelings during different experiences they have had.</a:t>
            </a:r>
          </a:p>
          <a:p>
            <a:pPr marL="0" indent="0">
              <a:buNone/>
            </a:pPr>
            <a:endParaRPr lang="en-GB" dirty="0"/>
          </a:p>
        </p:txBody>
      </p:sp>
    </p:spTree>
    <p:extLst>
      <p:ext uri="{BB962C8B-B14F-4D97-AF65-F5344CB8AC3E}">
        <p14:creationId xmlns:p14="http://schemas.microsoft.com/office/powerpoint/2010/main" val="222927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A4CFE25-A639-4C71-9867-78272C6D3610}"/>
              </a:ext>
            </a:extLst>
          </p:cNvPr>
          <p:cNvSpPr>
            <a:spLocks noGrp="1"/>
          </p:cNvSpPr>
          <p:nvPr>
            <p:ph type="title"/>
          </p:nvPr>
        </p:nvSpPr>
        <p:spPr/>
        <p:txBody>
          <a:bodyPr>
            <a:normAutofit/>
          </a:bodyPr>
          <a:lstStyle/>
          <a:p>
            <a:r>
              <a:rPr lang="en-GB" sz="2400" dirty="0">
                <a:latin typeface="Twinkl Cursive Looped" panose="02000000000000000000" pitchFamily="2" charset="0"/>
              </a:rPr>
              <a:t>Look at the extracts below. Cut out and put into 2 headings: biography or autobiography. Highlight the key information which tells us that.</a:t>
            </a:r>
          </a:p>
        </p:txBody>
      </p:sp>
      <p:sp>
        <p:nvSpPr>
          <p:cNvPr id="8" name="Content Placeholder 7">
            <a:extLst>
              <a:ext uri="{FF2B5EF4-FFF2-40B4-BE49-F238E27FC236}">
                <a16:creationId xmlns:a16="http://schemas.microsoft.com/office/drawing/2014/main" id="{B1B7DEE4-592E-46D5-A45E-792E2B79419E}"/>
              </a:ext>
            </a:extLst>
          </p:cNvPr>
          <p:cNvSpPr>
            <a:spLocks noGrp="1"/>
          </p:cNvSpPr>
          <p:nvPr>
            <p:ph idx="1"/>
          </p:nvPr>
        </p:nvSpPr>
        <p:spPr>
          <a:xfrm>
            <a:off x="-409575" y="3305355"/>
            <a:ext cx="10515600" cy="4351338"/>
          </a:xfrm>
        </p:spPr>
        <p:txBody>
          <a:bodyPr/>
          <a:lstStyle/>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p:txBody>
      </p:sp>
      <p:sp>
        <p:nvSpPr>
          <p:cNvPr id="11" name="TextBox 10">
            <a:extLst>
              <a:ext uri="{FF2B5EF4-FFF2-40B4-BE49-F238E27FC236}">
                <a16:creationId xmlns:a16="http://schemas.microsoft.com/office/drawing/2014/main" id="{E87AFB59-8959-48AA-9FC6-271653733369}"/>
              </a:ext>
            </a:extLst>
          </p:cNvPr>
          <p:cNvSpPr txBox="1"/>
          <p:nvPr/>
        </p:nvSpPr>
        <p:spPr>
          <a:xfrm>
            <a:off x="1476375" y="2105026"/>
            <a:ext cx="2333625" cy="1200329"/>
          </a:xfrm>
          <a:prstGeom prst="rect">
            <a:avLst/>
          </a:prstGeom>
          <a:noFill/>
        </p:spPr>
        <p:txBody>
          <a:bodyPr wrap="square" rtlCol="0">
            <a:spAutoFit/>
          </a:bodyPr>
          <a:lstStyle/>
          <a:p>
            <a:r>
              <a:rPr lang="en-GB" dirty="0">
                <a:latin typeface="Twinkl Cursive Looped" panose="02000000000000000000" pitchFamily="2" charset="0"/>
              </a:rPr>
              <a:t>He was born and grew up in London, moving to France at the age of 13.</a:t>
            </a:r>
          </a:p>
        </p:txBody>
      </p:sp>
      <p:sp>
        <p:nvSpPr>
          <p:cNvPr id="13" name="TextBox 12">
            <a:extLst>
              <a:ext uri="{FF2B5EF4-FFF2-40B4-BE49-F238E27FC236}">
                <a16:creationId xmlns:a16="http://schemas.microsoft.com/office/drawing/2014/main" id="{BFAB7DE8-E1E2-4E76-B43B-6A929B0B4E1E}"/>
              </a:ext>
            </a:extLst>
          </p:cNvPr>
          <p:cNvSpPr txBox="1"/>
          <p:nvPr/>
        </p:nvSpPr>
        <p:spPr>
          <a:xfrm>
            <a:off x="8405811" y="2228671"/>
            <a:ext cx="2371725" cy="1477328"/>
          </a:xfrm>
          <a:prstGeom prst="rect">
            <a:avLst/>
          </a:prstGeom>
          <a:noFill/>
        </p:spPr>
        <p:txBody>
          <a:bodyPr wrap="square" rtlCol="0">
            <a:spAutoFit/>
          </a:bodyPr>
          <a:lstStyle/>
          <a:p>
            <a:pPr algn="ctr">
              <a:defRPr/>
            </a:pPr>
            <a:r>
              <a:rPr lang="en-GB" dirty="0">
                <a:latin typeface="Twinkl Cursive Looped" panose="02000000000000000000" pitchFamily="2" charset="0"/>
                <a:ea typeface="Sassoon Infant Rg" panose="02000503030000020003" pitchFamily="50" charset="0"/>
              </a:rPr>
              <a:t>I never enjoyed writing until I met my idol, Jacqueline Wilson, who ignited my interest.</a:t>
            </a:r>
          </a:p>
        </p:txBody>
      </p:sp>
      <p:sp>
        <p:nvSpPr>
          <p:cNvPr id="14" name="TextBox 13">
            <a:extLst>
              <a:ext uri="{FF2B5EF4-FFF2-40B4-BE49-F238E27FC236}">
                <a16:creationId xmlns:a16="http://schemas.microsoft.com/office/drawing/2014/main" id="{6BA63D67-D88D-4A83-891A-DFBD7ADE8C7E}"/>
              </a:ext>
            </a:extLst>
          </p:cNvPr>
          <p:cNvSpPr txBox="1"/>
          <p:nvPr/>
        </p:nvSpPr>
        <p:spPr>
          <a:xfrm>
            <a:off x="4448175" y="2105027"/>
            <a:ext cx="3000375" cy="1200329"/>
          </a:xfrm>
          <a:prstGeom prst="rect">
            <a:avLst/>
          </a:prstGeom>
          <a:noFill/>
        </p:spPr>
        <p:txBody>
          <a:bodyPr wrap="square" rtlCol="0">
            <a:spAutoFit/>
          </a:bodyPr>
          <a:lstStyle/>
          <a:p>
            <a:pPr algn="ctr">
              <a:defRPr/>
            </a:pPr>
            <a:r>
              <a:rPr lang="en-GB" dirty="0">
                <a:latin typeface="Sassoon Infant Rg" panose="02000503030000020003" pitchFamily="50" charset="0"/>
                <a:ea typeface="Sassoon Infant Rg" panose="02000503030000020003" pitchFamily="50" charset="0"/>
              </a:rPr>
              <a:t>‘‘</a:t>
            </a:r>
            <a:r>
              <a:rPr lang="en-GB" dirty="0">
                <a:latin typeface="Twinkl Cursive Looped" panose="02000000000000000000" pitchFamily="2" charset="0"/>
                <a:ea typeface="Sassoon Infant Rg" panose="02000503030000020003" pitchFamily="50" charset="0"/>
              </a:rPr>
              <a:t>She never could sit still at school!’’ was the comment made by Mrs Alice Hall, an old teacher of hers.</a:t>
            </a:r>
          </a:p>
        </p:txBody>
      </p:sp>
      <p:sp>
        <p:nvSpPr>
          <p:cNvPr id="15" name="TextBox 14">
            <a:extLst>
              <a:ext uri="{FF2B5EF4-FFF2-40B4-BE49-F238E27FC236}">
                <a16:creationId xmlns:a16="http://schemas.microsoft.com/office/drawing/2014/main" id="{FE840EC5-C849-4AB3-A3A7-A53C2584F66D}"/>
              </a:ext>
            </a:extLst>
          </p:cNvPr>
          <p:cNvSpPr txBox="1"/>
          <p:nvPr/>
        </p:nvSpPr>
        <p:spPr>
          <a:xfrm>
            <a:off x="1509713" y="3817829"/>
            <a:ext cx="2333625" cy="923330"/>
          </a:xfrm>
          <a:prstGeom prst="rect">
            <a:avLst/>
          </a:prstGeom>
          <a:noFill/>
        </p:spPr>
        <p:txBody>
          <a:bodyPr wrap="square" rtlCol="0">
            <a:spAutoFit/>
          </a:bodyPr>
          <a:lstStyle/>
          <a:p>
            <a:pPr algn="ctr">
              <a:defRPr/>
            </a:pPr>
            <a:r>
              <a:rPr lang="en-GB" dirty="0">
                <a:latin typeface="Twinkl Cursive Looped" panose="02000000000000000000" pitchFamily="2" charset="0"/>
                <a:ea typeface="Sassoon Infant Rg" panose="02000503030000020003" pitchFamily="50" charset="0"/>
              </a:rPr>
              <a:t>He died at the age of 98, with his family at his bedside. </a:t>
            </a:r>
          </a:p>
        </p:txBody>
      </p:sp>
      <p:sp>
        <p:nvSpPr>
          <p:cNvPr id="17" name="TextBox 16">
            <a:extLst>
              <a:ext uri="{FF2B5EF4-FFF2-40B4-BE49-F238E27FC236}">
                <a16:creationId xmlns:a16="http://schemas.microsoft.com/office/drawing/2014/main" id="{755C8D21-3C70-4AE5-BA96-B6750E82E106}"/>
              </a:ext>
            </a:extLst>
          </p:cNvPr>
          <p:cNvSpPr txBox="1"/>
          <p:nvPr/>
        </p:nvSpPr>
        <p:spPr>
          <a:xfrm>
            <a:off x="4010024" y="3700644"/>
            <a:ext cx="3876675" cy="2308324"/>
          </a:xfrm>
          <a:prstGeom prst="rect">
            <a:avLst/>
          </a:prstGeom>
          <a:noFill/>
        </p:spPr>
        <p:txBody>
          <a:bodyPr wrap="square" rtlCol="0">
            <a:spAutoFit/>
          </a:bodyPr>
          <a:lstStyle/>
          <a:p>
            <a:pPr algn="ctr">
              <a:defRPr/>
            </a:pPr>
            <a:r>
              <a:rPr lang="en-GB" dirty="0">
                <a:latin typeface="Twinkl Cursive Looped" panose="02000000000000000000" pitchFamily="2" charset="0"/>
                <a:ea typeface="Sassoon Infant Rg" panose="02000503030000020003" pitchFamily="50" charset="0"/>
              </a:rPr>
              <a:t>Dancing became my passion. I would dance every day and used to get angry and frustrated when I was told off for practising in the living room. I think my mother was always more concerned about me knocking over her priceless ornaments.</a:t>
            </a:r>
          </a:p>
        </p:txBody>
      </p:sp>
      <p:sp>
        <p:nvSpPr>
          <p:cNvPr id="19" name="TextBox 18">
            <a:extLst>
              <a:ext uri="{FF2B5EF4-FFF2-40B4-BE49-F238E27FC236}">
                <a16:creationId xmlns:a16="http://schemas.microsoft.com/office/drawing/2014/main" id="{39A69607-79C7-4C27-91ED-24D66DF589AC}"/>
              </a:ext>
            </a:extLst>
          </p:cNvPr>
          <p:cNvSpPr txBox="1"/>
          <p:nvPr/>
        </p:nvSpPr>
        <p:spPr>
          <a:xfrm>
            <a:off x="8760618" y="3782317"/>
            <a:ext cx="2295525" cy="2031325"/>
          </a:xfrm>
          <a:prstGeom prst="rect">
            <a:avLst/>
          </a:prstGeom>
          <a:noFill/>
        </p:spPr>
        <p:txBody>
          <a:bodyPr wrap="square" rtlCol="0">
            <a:spAutoFit/>
          </a:bodyPr>
          <a:lstStyle/>
          <a:p>
            <a:r>
              <a:rPr lang="en-GB" dirty="0">
                <a:latin typeface="Twinkl Cursive Looped" panose="02000000000000000000" pitchFamily="2" charset="0"/>
              </a:rPr>
              <a:t>Leaving the house for the first time to return to school was scary; I felt nervous and apprehensive. What would it be like back at school?</a:t>
            </a:r>
          </a:p>
        </p:txBody>
      </p:sp>
    </p:spTree>
    <p:extLst>
      <p:ext uri="{BB962C8B-B14F-4D97-AF65-F5344CB8AC3E}">
        <p14:creationId xmlns:p14="http://schemas.microsoft.com/office/powerpoint/2010/main" val="27170686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325</Words>
  <Application>Microsoft Office PowerPoint</Application>
  <PresentationFormat>Widescreen</PresentationFormat>
  <Paragraphs>16</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Sassoon Infant Rg</vt:lpstr>
      <vt:lpstr>Twinkl Cursive Looped</vt:lpstr>
      <vt:lpstr>Office Theme</vt:lpstr>
      <vt:lpstr>I can tell you the difference between an autobiography and a biography. </vt:lpstr>
      <vt:lpstr>Look at the extracts below. Cut out and put into 2 headings: biography or autobiography. Highlight the key information which tells us that.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can tell you the difference between an autobiography and a biography.</dc:title>
  <dc:creator>Admin</dc:creator>
  <cp:lastModifiedBy>Admin</cp:lastModifiedBy>
  <cp:revision>2</cp:revision>
  <dcterms:created xsi:type="dcterms:W3CDTF">2020-05-25T08:39:29Z</dcterms:created>
  <dcterms:modified xsi:type="dcterms:W3CDTF">2020-05-25T08:44:36Z</dcterms:modified>
</cp:coreProperties>
</file>