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BF101-9F56-4634-AD3A-B699127D6A2B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6D1D6-76B0-4C51-8DB9-8D0CCCFDC0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946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By</a:t>
            </a:r>
            <a:r>
              <a:rPr lang="en-GB" baseline="0" dirty="0"/>
              <a:t> Anya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6D1D6-76B0-4C51-8DB9-8D0CCCFDC0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37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0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76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5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3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75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41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28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3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685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1267-D84E-454F-9EDC-8F68888BF00D}" type="datetimeFigureOut">
              <a:rPr lang="en-GB" smtClean="0"/>
              <a:t>20/10/2020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1154-BF75-42EF-B196-7AC803BB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02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/>
              <a:t>Slaves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u="sng" dirty="0"/>
              <a:t>By Anya</a:t>
            </a:r>
          </a:p>
        </p:txBody>
      </p:sp>
    </p:spTree>
    <p:extLst>
      <p:ext uri="{BB962C8B-B14F-4D97-AF65-F5344CB8AC3E}">
        <p14:creationId xmlns:p14="http://schemas.microsoft.com/office/powerpoint/2010/main" val="1555997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Why were slaves a 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.Slaves were a thing so that the pharaoh could ask them to do something or build home’s and pyramids.</a:t>
            </a:r>
          </a:p>
          <a:p>
            <a:pPr marL="0" indent="0">
              <a:buNone/>
            </a:pPr>
            <a:r>
              <a:rPr lang="en-GB" sz="2400" dirty="0"/>
              <a:t>.Also in a pyramid the slave would be at the bottom to do all the work.</a:t>
            </a:r>
          </a:p>
          <a:p>
            <a:pPr marL="0" indent="0">
              <a:buNone/>
            </a:pPr>
            <a:r>
              <a:rPr lang="en-GB" sz="2400" dirty="0"/>
              <a:t>Slaves didn’t want to be a slave they were stole from their country and had to leave their friends and family.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7" y="4581128"/>
            <a:ext cx="2736304" cy="164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96277"/>
            <a:ext cx="4320480" cy="241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191586"/>
            <a:ext cx="170957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6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Fun facts about slaves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If Egypt did not have any slaves there would not be any pyramids.</a:t>
            </a:r>
          </a:p>
          <a:p>
            <a:r>
              <a:rPr lang="en-GB" sz="2000" dirty="0"/>
              <a:t>Slaves in Egypt had an important role to build most of the great buildings there.</a:t>
            </a:r>
          </a:p>
          <a:p>
            <a:r>
              <a:rPr lang="en-GB" sz="2000" dirty="0"/>
              <a:t>If a slave was to steal anything in Egypt they would get punished. </a:t>
            </a:r>
          </a:p>
          <a:p>
            <a:r>
              <a:rPr lang="en-GB" sz="2000" dirty="0"/>
              <a:t>Slaves also would be punished for tomb raiding- especially if lots of things were stolen.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240360" cy="24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10325"/>
            <a:ext cx="4081928" cy="21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70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/>
              <a:t>How they did it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08304" y="-52452"/>
            <a:ext cx="124046" cy="4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" y="1196752"/>
            <a:ext cx="35147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268760"/>
            <a:ext cx="27908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737" y="1196752"/>
            <a:ext cx="245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212" y="3260905"/>
            <a:ext cx="28479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969768"/>
            <a:ext cx="25050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9160"/>
            <a:ext cx="264795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761" y="4750097"/>
            <a:ext cx="23241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085" y="3046918"/>
            <a:ext cx="27527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268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140</Words>
  <Application>Microsoft Office PowerPoint</Application>
  <PresentationFormat>On-screen Show (4:3)</PresentationFormat>
  <Paragraphs>14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Slaves</vt:lpstr>
      <vt:lpstr>Why were slaves a thing</vt:lpstr>
      <vt:lpstr>Fun facts about slaves</vt:lpstr>
      <vt:lpstr>How they did it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Slaves</dc:title>
  <dc:creator>Ledger Claire</dc:creator>
  <cp:lastModifiedBy>Lynsey Gregory</cp:lastModifiedBy>
  <cp:revision>7</cp:revision>
  <dcterms:created xsi:type="dcterms:W3CDTF">2020-10-20T14:44:45Z</dcterms:created>
  <dcterms:modified xsi:type="dcterms:W3CDTF">2020-10-20T18:33:41Z</dcterms:modified>
</cp:coreProperties>
</file>